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59" r:id="rId5"/>
    <p:sldId id="360" r:id="rId6"/>
    <p:sldId id="353" r:id="rId7"/>
    <p:sldId id="354" r:id="rId8"/>
    <p:sldId id="355" r:id="rId9"/>
    <p:sldId id="364" r:id="rId10"/>
    <p:sldId id="361" r:id="rId11"/>
    <p:sldId id="362" r:id="rId12"/>
    <p:sldId id="3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derson, Elizabeth" initials="AE [7]" lastIdx="1" clrIdx="6">
    <p:extLst/>
  </p:cmAuthor>
  <p:cmAuthor id="1" name="Anderson, Elizabeth" initials="AE" lastIdx="1" clrIdx="0">
    <p:extLst/>
  </p:cmAuthor>
  <p:cmAuthor id="8" name="Anderson, Elizabeth" initials="AE [8]" lastIdx="1" clrIdx="7">
    <p:extLst/>
  </p:cmAuthor>
  <p:cmAuthor id="2" name="Anderson, Elizabeth" initials="AE [2]" lastIdx="1" clrIdx="1">
    <p:extLst/>
  </p:cmAuthor>
  <p:cmAuthor id="3" name="Anderson, Elizabeth" initials="AE [3]" lastIdx="1" clrIdx="2">
    <p:extLst/>
  </p:cmAuthor>
  <p:cmAuthor id="4" name="Anderson, Elizabeth" initials="AE [4]" lastIdx="1" clrIdx="3">
    <p:extLst/>
  </p:cmAuthor>
  <p:cmAuthor id="5" name="Anderson, Elizabeth" initials="AE [5]" lastIdx="1" clrIdx="4">
    <p:extLst/>
  </p:cmAuthor>
  <p:cmAuthor id="6" name="Anderson, Elizabeth" initials="A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7"/>
    <a:srgbClr val="A6D1F4"/>
    <a:srgbClr val="959595"/>
    <a:srgbClr val="6699FF"/>
    <a:srgbClr val="273B49"/>
    <a:srgbClr val="687680"/>
    <a:srgbClr val="018BBB"/>
    <a:srgbClr val="DDE0E3"/>
    <a:srgbClr val="FFFFFF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029" autoAdjust="0"/>
  </p:normalViewPr>
  <p:slideViewPr>
    <p:cSldViewPr snapToGrid="0">
      <p:cViewPr varScale="1">
        <p:scale>
          <a:sx n="49" d="100"/>
          <a:sy n="49" d="100"/>
        </p:scale>
        <p:origin x="15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6BCDF-0764-4C36-9281-70B285CBCC2C}" type="datetimeFigureOut">
              <a:rPr lang="en-US" sz="1000" smtClean="0">
                <a:solidFill>
                  <a:schemeClr val="bg2"/>
                </a:solidFill>
                <a:latin typeface="+mj-lt"/>
              </a:rPr>
              <a:t>3/19/2018</a:t>
            </a:fld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B1C51-112C-4B46-8245-B02FC63987C3}" type="slidenum">
              <a:rPr lang="en-US" sz="1000" smtClean="0">
                <a:solidFill>
                  <a:schemeClr val="bg2"/>
                </a:solidFill>
                <a:latin typeface="+mj-lt"/>
              </a:rPr>
              <a:t>‹#›</a:t>
            </a:fld>
            <a:endParaRPr lang="en-US" sz="1000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095680" y="8786379"/>
            <a:ext cx="665052" cy="256454"/>
            <a:chOff x="676" y="3865"/>
            <a:chExt cx="1001" cy="38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81" y="3904"/>
              <a:ext cx="996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941" y="3865"/>
              <a:ext cx="694" cy="386"/>
            </a:xfrm>
            <a:custGeom>
              <a:avLst/>
              <a:gdLst>
                <a:gd name="T0" fmla="*/ 4020 w 4194"/>
                <a:gd name="T1" fmla="*/ 432 h 2335"/>
                <a:gd name="T2" fmla="*/ 34 w 4194"/>
                <a:gd name="T3" fmla="*/ 623 h 2335"/>
                <a:gd name="T4" fmla="*/ 9 w 4194"/>
                <a:gd name="T5" fmla="*/ 629 h 2335"/>
                <a:gd name="T6" fmla="*/ 1 w 4194"/>
                <a:gd name="T7" fmla="*/ 640 h 2335"/>
                <a:gd name="T8" fmla="*/ 12 w 4194"/>
                <a:gd name="T9" fmla="*/ 647 h 2335"/>
                <a:gd name="T10" fmla="*/ 37 w 4194"/>
                <a:gd name="T11" fmla="*/ 643 h 2335"/>
                <a:gd name="T12" fmla="*/ 3170 w 4194"/>
                <a:gd name="T13" fmla="*/ 659 h 2335"/>
                <a:gd name="T14" fmla="*/ 3122 w 4194"/>
                <a:gd name="T15" fmla="*/ 1117 h 2335"/>
                <a:gd name="T16" fmla="*/ 3276 w 4194"/>
                <a:gd name="T17" fmla="*/ 1339 h 2335"/>
                <a:gd name="T18" fmla="*/ 4020 w 4194"/>
                <a:gd name="T19" fmla="*/ 432 h 2335"/>
                <a:gd name="T20" fmla="*/ 2388 w 4194"/>
                <a:gd name="T21" fmla="*/ 1754 h 2335"/>
                <a:gd name="T22" fmla="*/ 2387 w 4194"/>
                <a:gd name="T23" fmla="*/ 1754 h 2335"/>
                <a:gd name="T24" fmla="*/ 1527 w 4194"/>
                <a:gd name="T25" fmla="*/ 2309 h 2335"/>
                <a:gd name="T26" fmla="*/ 1515 w 4194"/>
                <a:gd name="T27" fmla="*/ 2316 h 2335"/>
                <a:gd name="T28" fmla="*/ 1512 w 4194"/>
                <a:gd name="T29" fmla="*/ 2330 h 2335"/>
                <a:gd name="T30" fmla="*/ 1525 w 4194"/>
                <a:gd name="T31" fmla="*/ 2332 h 2335"/>
                <a:gd name="T32" fmla="*/ 1536 w 4194"/>
                <a:gd name="T33" fmla="*/ 2326 h 2335"/>
                <a:gd name="T34" fmla="*/ 2424 w 4194"/>
                <a:gd name="T35" fmla="*/ 1849 h 2335"/>
                <a:gd name="T36" fmla="*/ 2429 w 4194"/>
                <a:gd name="T37" fmla="*/ 1846 h 2335"/>
                <a:gd name="T38" fmla="*/ 2388 w 4194"/>
                <a:gd name="T39" fmla="*/ 1754 h 2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94" h="2335">
                  <a:moveTo>
                    <a:pt x="4020" y="432"/>
                  </a:moveTo>
                  <a:cubicBezTo>
                    <a:pt x="3628" y="0"/>
                    <a:pt x="1106" y="389"/>
                    <a:pt x="34" y="623"/>
                  </a:cubicBezTo>
                  <a:cubicBezTo>
                    <a:pt x="9" y="629"/>
                    <a:pt x="9" y="629"/>
                    <a:pt x="9" y="629"/>
                  </a:cubicBezTo>
                  <a:cubicBezTo>
                    <a:pt x="3" y="630"/>
                    <a:pt x="0" y="635"/>
                    <a:pt x="1" y="640"/>
                  </a:cubicBezTo>
                  <a:cubicBezTo>
                    <a:pt x="2" y="645"/>
                    <a:pt x="7" y="648"/>
                    <a:pt x="12" y="647"/>
                  </a:cubicBezTo>
                  <a:cubicBezTo>
                    <a:pt x="37" y="643"/>
                    <a:pt x="37" y="643"/>
                    <a:pt x="37" y="643"/>
                  </a:cubicBezTo>
                  <a:cubicBezTo>
                    <a:pt x="925" y="484"/>
                    <a:pt x="2773" y="265"/>
                    <a:pt x="3170" y="659"/>
                  </a:cubicBezTo>
                  <a:cubicBezTo>
                    <a:pt x="3292" y="780"/>
                    <a:pt x="3263" y="935"/>
                    <a:pt x="3122" y="1117"/>
                  </a:cubicBezTo>
                  <a:cubicBezTo>
                    <a:pt x="3198" y="1166"/>
                    <a:pt x="3252" y="1243"/>
                    <a:pt x="3276" y="1339"/>
                  </a:cubicBezTo>
                  <a:cubicBezTo>
                    <a:pt x="3825" y="973"/>
                    <a:pt x="4194" y="625"/>
                    <a:pt x="4020" y="432"/>
                  </a:cubicBezTo>
                  <a:moveTo>
                    <a:pt x="2388" y="1754"/>
                  </a:moveTo>
                  <a:cubicBezTo>
                    <a:pt x="2388" y="1754"/>
                    <a:pt x="2387" y="1754"/>
                    <a:pt x="2387" y="1754"/>
                  </a:cubicBezTo>
                  <a:cubicBezTo>
                    <a:pt x="2138" y="1930"/>
                    <a:pt x="1844" y="2115"/>
                    <a:pt x="1527" y="2309"/>
                  </a:cubicBezTo>
                  <a:cubicBezTo>
                    <a:pt x="1515" y="2316"/>
                    <a:pt x="1515" y="2316"/>
                    <a:pt x="1515" y="2316"/>
                  </a:cubicBezTo>
                  <a:cubicBezTo>
                    <a:pt x="1510" y="2319"/>
                    <a:pt x="1509" y="2325"/>
                    <a:pt x="1512" y="2330"/>
                  </a:cubicBezTo>
                  <a:cubicBezTo>
                    <a:pt x="1515" y="2334"/>
                    <a:pt x="1521" y="2335"/>
                    <a:pt x="1525" y="2332"/>
                  </a:cubicBezTo>
                  <a:cubicBezTo>
                    <a:pt x="1536" y="2326"/>
                    <a:pt x="1536" y="2326"/>
                    <a:pt x="1536" y="2326"/>
                  </a:cubicBezTo>
                  <a:cubicBezTo>
                    <a:pt x="1805" y="2186"/>
                    <a:pt x="2113" y="2020"/>
                    <a:pt x="2424" y="1849"/>
                  </a:cubicBezTo>
                  <a:cubicBezTo>
                    <a:pt x="2426" y="1848"/>
                    <a:pt x="2427" y="1847"/>
                    <a:pt x="2429" y="1846"/>
                  </a:cubicBezTo>
                  <a:cubicBezTo>
                    <a:pt x="2412" y="1818"/>
                    <a:pt x="2398" y="1787"/>
                    <a:pt x="2388" y="175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1340" y="4048"/>
              <a:ext cx="139" cy="142"/>
            </a:xfrm>
            <a:custGeom>
              <a:avLst/>
              <a:gdLst>
                <a:gd name="T0" fmla="*/ 9 w 842"/>
                <a:gd name="T1" fmla="*/ 525 h 858"/>
                <a:gd name="T2" fmla="*/ 499 w 842"/>
                <a:gd name="T3" fmla="*/ 0 h 858"/>
                <a:gd name="T4" fmla="*/ 833 w 842"/>
                <a:gd name="T5" fmla="*/ 333 h 858"/>
                <a:gd name="T6" fmla="*/ 343 w 842"/>
                <a:gd name="T7" fmla="*/ 858 h 858"/>
                <a:gd name="T8" fmla="*/ 9 w 842"/>
                <a:gd name="T9" fmla="*/ 525 h 858"/>
                <a:gd name="T10" fmla="*/ 137 w 842"/>
                <a:gd name="T11" fmla="*/ 533 h 858"/>
                <a:gd name="T12" fmla="*/ 364 w 842"/>
                <a:gd name="T13" fmla="*/ 810 h 858"/>
                <a:gd name="T14" fmla="*/ 704 w 842"/>
                <a:gd name="T15" fmla="*/ 312 h 858"/>
                <a:gd name="T16" fmla="*/ 475 w 842"/>
                <a:gd name="T17" fmla="*/ 35 h 858"/>
                <a:gd name="T18" fmla="*/ 137 w 842"/>
                <a:gd name="T19" fmla="*/ 533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2" h="858">
                  <a:moveTo>
                    <a:pt x="9" y="525"/>
                  </a:moveTo>
                  <a:cubicBezTo>
                    <a:pt x="0" y="265"/>
                    <a:pt x="203" y="0"/>
                    <a:pt x="499" y="0"/>
                  </a:cubicBezTo>
                  <a:cubicBezTo>
                    <a:pt x="696" y="0"/>
                    <a:pt x="826" y="132"/>
                    <a:pt x="833" y="333"/>
                  </a:cubicBezTo>
                  <a:cubicBezTo>
                    <a:pt x="842" y="607"/>
                    <a:pt x="652" y="858"/>
                    <a:pt x="343" y="858"/>
                  </a:cubicBezTo>
                  <a:cubicBezTo>
                    <a:pt x="145" y="858"/>
                    <a:pt x="16" y="727"/>
                    <a:pt x="9" y="525"/>
                  </a:cubicBezTo>
                  <a:moveTo>
                    <a:pt x="137" y="533"/>
                  </a:moveTo>
                  <a:cubicBezTo>
                    <a:pt x="142" y="685"/>
                    <a:pt x="239" y="810"/>
                    <a:pt x="364" y="810"/>
                  </a:cubicBezTo>
                  <a:cubicBezTo>
                    <a:pt x="607" y="810"/>
                    <a:pt x="711" y="511"/>
                    <a:pt x="704" y="312"/>
                  </a:cubicBezTo>
                  <a:cubicBezTo>
                    <a:pt x="699" y="159"/>
                    <a:pt x="600" y="35"/>
                    <a:pt x="475" y="35"/>
                  </a:cubicBezTo>
                  <a:cubicBezTo>
                    <a:pt x="265" y="35"/>
                    <a:pt x="130" y="332"/>
                    <a:pt x="137" y="5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801" y="4078"/>
              <a:ext cx="120" cy="83"/>
            </a:xfrm>
            <a:custGeom>
              <a:avLst/>
              <a:gdLst>
                <a:gd name="T0" fmla="*/ 727 w 729"/>
                <a:gd name="T1" fmla="*/ 117 h 505"/>
                <a:gd name="T2" fmla="*/ 716 w 729"/>
                <a:gd name="T3" fmla="*/ 198 h 505"/>
                <a:gd name="T4" fmla="*/ 672 w 729"/>
                <a:gd name="T5" fmla="*/ 442 h 505"/>
                <a:gd name="T6" fmla="*/ 697 w 729"/>
                <a:gd name="T7" fmla="*/ 492 h 505"/>
                <a:gd name="T8" fmla="*/ 696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1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5 h 505"/>
                <a:gd name="T28" fmla="*/ 385 w 729"/>
                <a:gd name="T29" fmla="*/ 214 h 505"/>
                <a:gd name="T30" fmla="*/ 467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7 w 729"/>
                <a:gd name="T43" fmla="*/ 117 h 505"/>
                <a:gd name="T44" fmla="*/ 471 w 729"/>
                <a:gd name="T45" fmla="*/ 276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5 w 729"/>
                <a:gd name="T57" fmla="*/ 401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7" y="117"/>
                  </a:moveTo>
                  <a:cubicBezTo>
                    <a:pt x="726" y="141"/>
                    <a:pt x="722" y="161"/>
                    <a:pt x="716" y="198"/>
                  </a:cubicBezTo>
                  <a:cubicBezTo>
                    <a:pt x="672" y="442"/>
                    <a:pt x="672" y="442"/>
                    <a:pt x="672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6" y="501"/>
                    <a:pt x="696" y="501"/>
                    <a:pt x="696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8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6" y="505"/>
                    <a:pt x="79" y="496"/>
                    <a:pt x="48" y="469"/>
                  </a:cubicBezTo>
                  <a:cubicBezTo>
                    <a:pt x="15" y="440"/>
                    <a:pt x="0" y="421"/>
                    <a:pt x="1" y="381"/>
                  </a:cubicBezTo>
                  <a:cubicBezTo>
                    <a:pt x="3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3" y="250"/>
                    <a:pt x="153" y="242"/>
                    <a:pt x="197" y="235"/>
                  </a:cubicBezTo>
                  <a:cubicBezTo>
                    <a:pt x="241" y="228"/>
                    <a:pt x="303" y="220"/>
                    <a:pt x="385" y="214"/>
                  </a:cubicBezTo>
                  <a:cubicBezTo>
                    <a:pt x="428" y="210"/>
                    <a:pt x="454" y="200"/>
                    <a:pt x="467" y="195"/>
                  </a:cubicBezTo>
                  <a:cubicBezTo>
                    <a:pt x="484" y="188"/>
                    <a:pt x="490" y="181"/>
                    <a:pt x="493" y="167"/>
                  </a:cubicBezTo>
                  <a:cubicBezTo>
                    <a:pt x="498" y="142"/>
                    <a:pt x="490" y="128"/>
                    <a:pt x="456" y="121"/>
                  </a:cubicBezTo>
                  <a:cubicBezTo>
                    <a:pt x="367" y="104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3" y="11"/>
                    <a:pt x="380" y="0"/>
                    <a:pt x="493" y="0"/>
                  </a:cubicBezTo>
                  <a:cubicBezTo>
                    <a:pt x="672" y="0"/>
                    <a:pt x="729" y="51"/>
                    <a:pt x="727" y="117"/>
                  </a:cubicBezTo>
                  <a:moveTo>
                    <a:pt x="471" y="276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5"/>
                    <a:pt x="273" y="324"/>
                  </a:cubicBezTo>
                  <a:cubicBezTo>
                    <a:pt x="261" y="333"/>
                    <a:pt x="254" y="343"/>
                    <a:pt x="252" y="356"/>
                  </a:cubicBezTo>
                  <a:cubicBezTo>
                    <a:pt x="250" y="369"/>
                    <a:pt x="254" y="380"/>
                    <a:pt x="266" y="388"/>
                  </a:cubicBezTo>
                  <a:cubicBezTo>
                    <a:pt x="278" y="396"/>
                    <a:pt x="298" y="401"/>
                    <a:pt x="325" y="401"/>
                  </a:cubicBezTo>
                  <a:cubicBezTo>
                    <a:pt x="346" y="401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4"/>
                    <a:pt x="466" y="306"/>
                    <a:pt x="471" y="27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40" y="4049"/>
              <a:ext cx="60" cy="112"/>
            </a:xfrm>
            <a:custGeom>
              <a:avLst/>
              <a:gdLst>
                <a:gd name="T0" fmla="*/ 99 w 362"/>
                <a:gd name="T1" fmla="*/ 72 h 672"/>
                <a:gd name="T2" fmla="*/ 240 w 362"/>
                <a:gd name="T3" fmla="*/ 0 h 672"/>
                <a:gd name="T4" fmla="*/ 356 w 362"/>
                <a:gd name="T5" fmla="*/ 72 h 672"/>
                <a:gd name="T6" fmla="*/ 214 w 362"/>
                <a:gd name="T7" fmla="*/ 145 h 672"/>
                <a:gd name="T8" fmla="*/ 99 w 362"/>
                <a:gd name="T9" fmla="*/ 72 h 672"/>
                <a:gd name="T10" fmla="*/ 0 w 362"/>
                <a:gd name="T11" fmla="*/ 672 h 672"/>
                <a:gd name="T12" fmla="*/ 86 w 362"/>
                <a:gd name="T13" fmla="*/ 185 h 672"/>
                <a:gd name="T14" fmla="*/ 324 w 362"/>
                <a:gd name="T15" fmla="*/ 185 h 672"/>
                <a:gd name="T16" fmla="*/ 238 w 362"/>
                <a:gd name="T17" fmla="*/ 672 h 672"/>
                <a:gd name="T18" fmla="*/ 0 w 362"/>
                <a:gd name="T1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672">
                  <a:moveTo>
                    <a:pt x="99" y="72"/>
                  </a:moveTo>
                  <a:cubicBezTo>
                    <a:pt x="106" y="32"/>
                    <a:pt x="169" y="0"/>
                    <a:pt x="240" y="0"/>
                  </a:cubicBezTo>
                  <a:cubicBezTo>
                    <a:pt x="311" y="0"/>
                    <a:pt x="362" y="32"/>
                    <a:pt x="356" y="72"/>
                  </a:cubicBezTo>
                  <a:cubicBezTo>
                    <a:pt x="348" y="113"/>
                    <a:pt x="285" y="145"/>
                    <a:pt x="214" y="145"/>
                  </a:cubicBezTo>
                  <a:cubicBezTo>
                    <a:pt x="143" y="145"/>
                    <a:pt x="92" y="113"/>
                    <a:pt x="99" y="72"/>
                  </a:cubicBezTo>
                  <a:moveTo>
                    <a:pt x="0" y="672"/>
                  </a:moveTo>
                  <a:cubicBezTo>
                    <a:pt x="86" y="185"/>
                    <a:pt x="86" y="185"/>
                    <a:pt x="86" y="185"/>
                  </a:cubicBezTo>
                  <a:cubicBezTo>
                    <a:pt x="324" y="185"/>
                    <a:pt x="324" y="185"/>
                    <a:pt x="324" y="185"/>
                  </a:cubicBezTo>
                  <a:cubicBezTo>
                    <a:pt x="238" y="672"/>
                    <a:pt x="238" y="672"/>
                    <a:pt x="238" y="672"/>
                  </a:cubicBezTo>
                  <a:lnTo>
                    <a:pt x="0" y="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1156" y="4078"/>
              <a:ext cx="120" cy="83"/>
            </a:xfrm>
            <a:custGeom>
              <a:avLst/>
              <a:gdLst>
                <a:gd name="T0" fmla="*/ 728 w 729"/>
                <a:gd name="T1" fmla="*/ 117 h 505"/>
                <a:gd name="T2" fmla="*/ 716 w 729"/>
                <a:gd name="T3" fmla="*/ 198 h 505"/>
                <a:gd name="T4" fmla="*/ 673 w 729"/>
                <a:gd name="T5" fmla="*/ 442 h 505"/>
                <a:gd name="T6" fmla="*/ 697 w 729"/>
                <a:gd name="T7" fmla="*/ 492 h 505"/>
                <a:gd name="T8" fmla="*/ 695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2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4 h 505"/>
                <a:gd name="T28" fmla="*/ 385 w 729"/>
                <a:gd name="T29" fmla="*/ 213 h 505"/>
                <a:gd name="T30" fmla="*/ 466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8 w 729"/>
                <a:gd name="T43" fmla="*/ 117 h 505"/>
                <a:gd name="T44" fmla="*/ 471 w 729"/>
                <a:gd name="T45" fmla="*/ 277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6 w 729"/>
                <a:gd name="T57" fmla="*/ 400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8" y="117"/>
                  </a:moveTo>
                  <a:cubicBezTo>
                    <a:pt x="727" y="141"/>
                    <a:pt x="722" y="162"/>
                    <a:pt x="716" y="198"/>
                  </a:cubicBezTo>
                  <a:cubicBezTo>
                    <a:pt x="673" y="442"/>
                    <a:pt x="673" y="442"/>
                    <a:pt x="673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5" y="501"/>
                    <a:pt x="695" y="501"/>
                    <a:pt x="695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9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5" y="505"/>
                    <a:pt x="80" y="497"/>
                    <a:pt x="48" y="469"/>
                  </a:cubicBezTo>
                  <a:cubicBezTo>
                    <a:pt x="15" y="440"/>
                    <a:pt x="0" y="421"/>
                    <a:pt x="2" y="381"/>
                  </a:cubicBezTo>
                  <a:cubicBezTo>
                    <a:pt x="2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4" y="251"/>
                    <a:pt x="154" y="242"/>
                    <a:pt x="197" y="234"/>
                  </a:cubicBezTo>
                  <a:cubicBezTo>
                    <a:pt x="242" y="228"/>
                    <a:pt x="303" y="220"/>
                    <a:pt x="385" y="213"/>
                  </a:cubicBezTo>
                  <a:cubicBezTo>
                    <a:pt x="428" y="210"/>
                    <a:pt x="454" y="200"/>
                    <a:pt x="466" y="195"/>
                  </a:cubicBezTo>
                  <a:cubicBezTo>
                    <a:pt x="484" y="189"/>
                    <a:pt x="490" y="181"/>
                    <a:pt x="493" y="167"/>
                  </a:cubicBezTo>
                  <a:cubicBezTo>
                    <a:pt x="497" y="143"/>
                    <a:pt x="490" y="128"/>
                    <a:pt x="456" y="121"/>
                  </a:cubicBezTo>
                  <a:cubicBezTo>
                    <a:pt x="366" y="103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4" y="11"/>
                    <a:pt x="380" y="0"/>
                    <a:pt x="493" y="0"/>
                  </a:cubicBezTo>
                  <a:cubicBezTo>
                    <a:pt x="672" y="0"/>
                    <a:pt x="729" y="51"/>
                    <a:pt x="728" y="117"/>
                  </a:cubicBezTo>
                  <a:moveTo>
                    <a:pt x="471" y="277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6"/>
                    <a:pt x="273" y="324"/>
                  </a:cubicBezTo>
                  <a:cubicBezTo>
                    <a:pt x="261" y="333"/>
                    <a:pt x="255" y="343"/>
                    <a:pt x="252" y="356"/>
                  </a:cubicBezTo>
                  <a:cubicBezTo>
                    <a:pt x="250" y="369"/>
                    <a:pt x="255" y="380"/>
                    <a:pt x="266" y="388"/>
                  </a:cubicBezTo>
                  <a:cubicBezTo>
                    <a:pt x="278" y="396"/>
                    <a:pt x="298" y="400"/>
                    <a:pt x="326" y="400"/>
                  </a:cubicBezTo>
                  <a:cubicBezTo>
                    <a:pt x="347" y="400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5"/>
                    <a:pt x="466" y="306"/>
                    <a:pt x="471" y="2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676" y="4047"/>
              <a:ext cx="138" cy="116"/>
            </a:xfrm>
            <a:custGeom>
              <a:avLst/>
              <a:gdLst>
                <a:gd name="T0" fmla="*/ 724 w 835"/>
                <a:gd name="T1" fmla="*/ 512 h 699"/>
                <a:gd name="T2" fmla="*/ 526 w 835"/>
                <a:gd name="T3" fmla="*/ 534 h 699"/>
                <a:gd name="T4" fmla="*/ 327 w 835"/>
                <a:gd name="T5" fmla="*/ 374 h 699"/>
                <a:gd name="T6" fmla="*/ 620 w 835"/>
                <a:gd name="T7" fmla="*/ 159 h 699"/>
                <a:gd name="T8" fmla="*/ 805 w 835"/>
                <a:gd name="T9" fmla="*/ 210 h 699"/>
                <a:gd name="T10" fmla="*/ 835 w 835"/>
                <a:gd name="T11" fmla="*/ 41 h 699"/>
                <a:gd name="T12" fmla="*/ 599 w 835"/>
                <a:gd name="T13" fmla="*/ 1 h 699"/>
                <a:gd name="T14" fmla="*/ 33 w 835"/>
                <a:gd name="T15" fmla="*/ 379 h 699"/>
                <a:gd name="T16" fmla="*/ 451 w 835"/>
                <a:gd name="T17" fmla="*/ 698 h 699"/>
                <a:gd name="T18" fmla="*/ 692 w 835"/>
                <a:gd name="T19" fmla="*/ 687 h 699"/>
                <a:gd name="T20" fmla="*/ 724 w 835"/>
                <a:gd name="T21" fmla="*/ 51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5" h="699">
                  <a:moveTo>
                    <a:pt x="724" y="512"/>
                  </a:moveTo>
                  <a:cubicBezTo>
                    <a:pt x="646" y="528"/>
                    <a:pt x="603" y="534"/>
                    <a:pt x="526" y="534"/>
                  </a:cubicBezTo>
                  <a:cubicBezTo>
                    <a:pt x="412" y="534"/>
                    <a:pt x="322" y="477"/>
                    <a:pt x="327" y="374"/>
                  </a:cubicBezTo>
                  <a:cubicBezTo>
                    <a:pt x="330" y="305"/>
                    <a:pt x="412" y="159"/>
                    <a:pt x="620" y="159"/>
                  </a:cubicBezTo>
                  <a:cubicBezTo>
                    <a:pt x="685" y="159"/>
                    <a:pt x="736" y="171"/>
                    <a:pt x="805" y="210"/>
                  </a:cubicBezTo>
                  <a:cubicBezTo>
                    <a:pt x="835" y="41"/>
                    <a:pt x="835" y="41"/>
                    <a:pt x="835" y="41"/>
                  </a:cubicBezTo>
                  <a:cubicBezTo>
                    <a:pt x="741" y="5"/>
                    <a:pt x="680" y="0"/>
                    <a:pt x="599" y="1"/>
                  </a:cubicBezTo>
                  <a:cubicBezTo>
                    <a:pt x="327" y="4"/>
                    <a:pt x="66" y="128"/>
                    <a:pt x="33" y="379"/>
                  </a:cubicBezTo>
                  <a:cubicBezTo>
                    <a:pt x="0" y="635"/>
                    <a:pt x="313" y="699"/>
                    <a:pt x="451" y="698"/>
                  </a:cubicBezTo>
                  <a:cubicBezTo>
                    <a:pt x="531" y="698"/>
                    <a:pt x="615" y="695"/>
                    <a:pt x="692" y="687"/>
                  </a:cubicBezTo>
                  <a:lnTo>
                    <a:pt x="724" y="5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097" y="4054"/>
              <a:ext cx="78" cy="107"/>
            </a:xfrm>
            <a:custGeom>
              <a:avLst/>
              <a:gdLst>
                <a:gd name="T0" fmla="*/ 111 w 473"/>
                <a:gd name="T1" fmla="*/ 153 h 643"/>
                <a:gd name="T2" fmla="*/ 128 w 473"/>
                <a:gd name="T3" fmla="*/ 54 h 643"/>
                <a:gd name="T4" fmla="*/ 378 w 473"/>
                <a:gd name="T5" fmla="*/ 0 h 643"/>
                <a:gd name="T6" fmla="*/ 351 w 473"/>
                <a:gd name="T7" fmla="*/ 153 h 643"/>
                <a:gd name="T8" fmla="*/ 473 w 473"/>
                <a:gd name="T9" fmla="*/ 153 h 643"/>
                <a:gd name="T10" fmla="*/ 450 w 473"/>
                <a:gd name="T11" fmla="*/ 252 h 643"/>
                <a:gd name="T12" fmla="*/ 331 w 473"/>
                <a:gd name="T13" fmla="*/ 251 h 643"/>
                <a:gd name="T14" fmla="*/ 260 w 473"/>
                <a:gd name="T15" fmla="*/ 643 h 643"/>
                <a:gd name="T16" fmla="*/ 19 w 473"/>
                <a:gd name="T17" fmla="*/ 643 h 643"/>
                <a:gd name="T18" fmla="*/ 90 w 473"/>
                <a:gd name="T19" fmla="*/ 252 h 643"/>
                <a:gd name="T20" fmla="*/ 0 w 473"/>
                <a:gd name="T21" fmla="*/ 252 h 643"/>
                <a:gd name="T22" fmla="*/ 18 w 473"/>
                <a:gd name="T23" fmla="*/ 153 h 643"/>
                <a:gd name="T24" fmla="*/ 111 w 473"/>
                <a:gd name="T25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643">
                  <a:moveTo>
                    <a:pt x="111" y="153"/>
                  </a:moveTo>
                  <a:cubicBezTo>
                    <a:pt x="128" y="54"/>
                    <a:pt x="128" y="54"/>
                    <a:pt x="128" y="54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51" y="153"/>
                    <a:pt x="351" y="153"/>
                    <a:pt x="351" y="153"/>
                  </a:cubicBezTo>
                  <a:cubicBezTo>
                    <a:pt x="473" y="153"/>
                    <a:pt x="473" y="153"/>
                    <a:pt x="473" y="153"/>
                  </a:cubicBezTo>
                  <a:cubicBezTo>
                    <a:pt x="450" y="252"/>
                    <a:pt x="450" y="252"/>
                    <a:pt x="450" y="252"/>
                  </a:cubicBezTo>
                  <a:cubicBezTo>
                    <a:pt x="331" y="251"/>
                    <a:pt x="331" y="251"/>
                    <a:pt x="331" y="251"/>
                  </a:cubicBezTo>
                  <a:cubicBezTo>
                    <a:pt x="260" y="643"/>
                    <a:pt x="260" y="643"/>
                    <a:pt x="260" y="643"/>
                  </a:cubicBezTo>
                  <a:cubicBezTo>
                    <a:pt x="260" y="643"/>
                    <a:pt x="20" y="642"/>
                    <a:pt x="19" y="643"/>
                  </a:cubicBezTo>
                  <a:cubicBezTo>
                    <a:pt x="90" y="252"/>
                    <a:pt x="90" y="252"/>
                    <a:pt x="90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18" y="153"/>
                    <a:pt x="18" y="153"/>
                    <a:pt x="18" y="153"/>
                  </a:cubicBezTo>
                  <a:lnTo>
                    <a:pt x="111" y="1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276" y="4048"/>
              <a:ext cx="59" cy="113"/>
            </a:xfrm>
            <a:custGeom>
              <a:avLst/>
              <a:gdLst>
                <a:gd name="T0" fmla="*/ 40 w 59"/>
                <a:gd name="T1" fmla="*/ 113 h 113"/>
                <a:gd name="T2" fmla="*/ 0 w 59"/>
                <a:gd name="T3" fmla="*/ 113 h 113"/>
                <a:gd name="T4" fmla="*/ 20 w 59"/>
                <a:gd name="T5" fmla="*/ 0 h 113"/>
                <a:gd name="T6" fmla="*/ 59 w 59"/>
                <a:gd name="T7" fmla="*/ 1 h 113"/>
                <a:gd name="T8" fmla="*/ 40 w 5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3">
                  <a:moveTo>
                    <a:pt x="40" y="113"/>
                  </a:moveTo>
                  <a:lnTo>
                    <a:pt x="0" y="113"/>
                  </a:lnTo>
                  <a:lnTo>
                    <a:pt x="20" y="0"/>
                  </a:lnTo>
                  <a:lnTo>
                    <a:pt x="59" y="1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916" y="4079"/>
              <a:ext cx="126" cy="109"/>
            </a:xfrm>
            <a:custGeom>
              <a:avLst/>
              <a:gdLst>
                <a:gd name="T0" fmla="*/ 0 w 763"/>
                <a:gd name="T1" fmla="*/ 661 h 661"/>
                <a:gd name="T2" fmla="*/ 116 w 763"/>
                <a:gd name="T3" fmla="*/ 8 h 661"/>
                <a:gd name="T4" fmla="*/ 325 w 763"/>
                <a:gd name="T5" fmla="*/ 8 h 661"/>
                <a:gd name="T6" fmla="*/ 309 w 763"/>
                <a:gd name="T7" fmla="*/ 91 h 661"/>
                <a:gd name="T8" fmla="*/ 396 w 763"/>
                <a:gd name="T9" fmla="*/ 29 h 661"/>
                <a:gd name="T10" fmla="*/ 531 w 763"/>
                <a:gd name="T11" fmla="*/ 0 h 661"/>
                <a:gd name="T12" fmla="*/ 660 w 763"/>
                <a:gd name="T13" fmla="*/ 24 h 661"/>
                <a:gd name="T14" fmla="*/ 745 w 763"/>
                <a:gd name="T15" fmla="*/ 117 h 661"/>
                <a:gd name="T16" fmla="*/ 755 w 763"/>
                <a:gd name="T17" fmla="*/ 250 h 661"/>
                <a:gd name="T18" fmla="*/ 637 w 763"/>
                <a:gd name="T19" fmla="*/ 440 h 661"/>
                <a:gd name="T20" fmla="*/ 434 w 763"/>
                <a:gd name="T21" fmla="*/ 499 h 661"/>
                <a:gd name="T22" fmla="*/ 360 w 763"/>
                <a:gd name="T23" fmla="*/ 491 h 661"/>
                <a:gd name="T24" fmla="*/ 313 w 763"/>
                <a:gd name="T25" fmla="*/ 472 h 661"/>
                <a:gd name="T26" fmla="*/ 274 w 763"/>
                <a:gd name="T27" fmla="*/ 437 h 661"/>
                <a:gd name="T28" fmla="*/ 235 w 763"/>
                <a:gd name="T29" fmla="*/ 661 h 661"/>
                <a:gd name="T30" fmla="*/ 0 w 763"/>
                <a:gd name="T31" fmla="*/ 661 h 661"/>
                <a:gd name="T32" fmla="*/ 434 w 763"/>
                <a:gd name="T33" fmla="*/ 119 h 661"/>
                <a:gd name="T34" fmla="*/ 349 w 763"/>
                <a:gd name="T35" fmla="*/ 148 h 661"/>
                <a:gd name="T36" fmla="*/ 302 w 763"/>
                <a:gd name="T37" fmla="*/ 231 h 661"/>
                <a:gd name="T38" fmla="*/ 316 w 763"/>
                <a:gd name="T39" fmla="*/ 323 h 661"/>
                <a:gd name="T40" fmla="*/ 389 w 763"/>
                <a:gd name="T41" fmla="*/ 351 h 661"/>
                <a:gd name="T42" fmla="*/ 450 w 763"/>
                <a:gd name="T43" fmla="*/ 339 h 661"/>
                <a:gd name="T44" fmla="*/ 496 w 763"/>
                <a:gd name="T45" fmla="*/ 299 h 661"/>
                <a:gd name="T46" fmla="*/ 523 w 763"/>
                <a:gd name="T47" fmla="*/ 235 h 661"/>
                <a:gd name="T48" fmla="*/ 506 w 763"/>
                <a:gd name="T49" fmla="*/ 149 h 661"/>
                <a:gd name="T50" fmla="*/ 434 w 763"/>
                <a:gd name="T51" fmla="*/ 1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3" h="661">
                  <a:moveTo>
                    <a:pt x="0" y="661"/>
                  </a:moveTo>
                  <a:cubicBezTo>
                    <a:pt x="116" y="8"/>
                    <a:pt x="116" y="8"/>
                    <a:pt x="116" y="8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09" y="91"/>
                    <a:pt x="309" y="91"/>
                    <a:pt x="309" y="91"/>
                  </a:cubicBezTo>
                  <a:cubicBezTo>
                    <a:pt x="327" y="66"/>
                    <a:pt x="356" y="46"/>
                    <a:pt x="396" y="29"/>
                  </a:cubicBezTo>
                  <a:cubicBezTo>
                    <a:pt x="436" y="13"/>
                    <a:pt x="482" y="0"/>
                    <a:pt x="531" y="0"/>
                  </a:cubicBezTo>
                  <a:cubicBezTo>
                    <a:pt x="586" y="0"/>
                    <a:pt x="619" y="3"/>
                    <a:pt x="660" y="24"/>
                  </a:cubicBezTo>
                  <a:cubicBezTo>
                    <a:pt x="701" y="46"/>
                    <a:pt x="729" y="77"/>
                    <a:pt x="745" y="117"/>
                  </a:cubicBezTo>
                  <a:cubicBezTo>
                    <a:pt x="760" y="157"/>
                    <a:pt x="763" y="201"/>
                    <a:pt x="755" y="250"/>
                  </a:cubicBezTo>
                  <a:cubicBezTo>
                    <a:pt x="741" y="330"/>
                    <a:pt x="702" y="393"/>
                    <a:pt x="637" y="440"/>
                  </a:cubicBezTo>
                  <a:cubicBezTo>
                    <a:pt x="573" y="487"/>
                    <a:pt x="516" y="499"/>
                    <a:pt x="434" y="499"/>
                  </a:cubicBezTo>
                  <a:cubicBezTo>
                    <a:pt x="405" y="499"/>
                    <a:pt x="381" y="496"/>
                    <a:pt x="360" y="491"/>
                  </a:cubicBezTo>
                  <a:cubicBezTo>
                    <a:pt x="341" y="486"/>
                    <a:pt x="325" y="480"/>
                    <a:pt x="313" y="472"/>
                  </a:cubicBezTo>
                  <a:cubicBezTo>
                    <a:pt x="301" y="465"/>
                    <a:pt x="289" y="454"/>
                    <a:pt x="274" y="437"/>
                  </a:cubicBezTo>
                  <a:cubicBezTo>
                    <a:pt x="235" y="661"/>
                    <a:pt x="235" y="661"/>
                    <a:pt x="235" y="661"/>
                  </a:cubicBezTo>
                  <a:lnTo>
                    <a:pt x="0" y="661"/>
                  </a:lnTo>
                  <a:close/>
                  <a:moveTo>
                    <a:pt x="434" y="119"/>
                  </a:moveTo>
                  <a:cubicBezTo>
                    <a:pt x="402" y="119"/>
                    <a:pt x="374" y="129"/>
                    <a:pt x="349" y="148"/>
                  </a:cubicBezTo>
                  <a:cubicBezTo>
                    <a:pt x="324" y="167"/>
                    <a:pt x="308" y="194"/>
                    <a:pt x="302" y="231"/>
                  </a:cubicBezTo>
                  <a:cubicBezTo>
                    <a:pt x="294" y="274"/>
                    <a:pt x="299" y="304"/>
                    <a:pt x="316" y="323"/>
                  </a:cubicBezTo>
                  <a:cubicBezTo>
                    <a:pt x="333" y="342"/>
                    <a:pt x="357" y="351"/>
                    <a:pt x="389" y="351"/>
                  </a:cubicBezTo>
                  <a:cubicBezTo>
                    <a:pt x="411" y="351"/>
                    <a:pt x="433" y="347"/>
                    <a:pt x="450" y="339"/>
                  </a:cubicBezTo>
                  <a:cubicBezTo>
                    <a:pt x="470" y="329"/>
                    <a:pt x="484" y="317"/>
                    <a:pt x="496" y="299"/>
                  </a:cubicBezTo>
                  <a:cubicBezTo>
                    <a:pt x="510" y="280"/>
                    <a:pt x="518" y="259"/>
                    <a:pt x="523" y="235"/>
                  </a:cubicBezTo>
                  <a:cubicBezTo>
                    <a:pt x="529" y="196"/>
                    <a:pt x="524" y="168"/>
                    <a:pt x="506" y="149"/>
                  </a:cubicBezTo>
                  <a:cubicBezTo>
                    <a:pt x="488" y="129"/>
                    <a:pt x="465" y="119"/>
                    <a:pt x="434" y="11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1565" y="4093"/>
              <a:ext cx="82" cy="96"/>
            </a:xfrm>
            <a:custGeom>
              <a:avLst/>
              <a:gdLst>
                <a:gd name="T0" fmla="*/ 421 w 497"/>
                <a:gd name="T1" fmla="*/ 393 h 581"/>
                <a:gd name="T2" fmla="*/ 440 w 497"/>
                <a:gd name="T3" fmla="*/ 406 h 581"/>
                <a:gd name="T4" fmla="*/ 181 w 497"/>
                <a:gd name="T5" fmla="*/ 581 h 581"/>
                <a:gd name="T6" fmla="*/ 7 w 497"/>
                <a:gd name="T7" fmla="*/ 403 h 581"/>
                <a:gd name="T8" fmla="*/ 356 w 497"/>
                <a:gd name="T9" fmla="*/ 0 h 581"/>
                <a:gd name="T10" fmla="*/ 491 w 497"/>
                <a:gd name="T11" fmla="*/ 104 h 581"/>
                <a:gd name="T12" fmla="*/ 110 w 497"/>
                <a:gd name="T13" fmla="*/ 324 h 581"/>
                <a:gd name="T14" fmla="*/ 104 w 497"/>
                <a:gd name="T15" fmla="*/ 385 h 581"/>
                <a:gd name="T16" fmla="*/ 234 w 497"/>
                <a:gd name="T17" fmla="*/ 512 h 581"/>
                <a:gd name="T18" fmla="*/ 421 w 497"/>
                <a:gd name="T19" fmla="*/ 393 h 581"/>
                <a:gd name="T20" fmla="*/ 400 w 497"/>
                <a:gd name="T21" fmla="*/ 93 h 581"/>
                <a:gd name="T22" fmla="*/ 338 w 497"/>
                <a:gd name="T23" fmla="*/ 28 h 581"/>
                <a:gd name="T24" fmla="*/ 119 w 497"/>
                <a:gd name="T25" fmla="*/ 296 h 581"/>
                <a:gd name="T26" fmla="*/ 400 w 497"/>
                <a:gd name="T27" fmla="*/ 9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581">
                  <a:moveTo>
                    <a:pt x="421" y="393"/>
                  </a:moveTo>
                  <a:cubicBezTo>
                    <a:pt x="440" y="406"/>
                    <a:pt x="440" y="406"/>
                    <a:pt x="440" y="406"/>
                  </a:cubicBezTo>
                  <a:cubicBezTo>
                    <a:pt x="392" y="503"/>
                    <a:pt x="295" y="581"/>
                    <a:pt x="181" y="581"/>
                  </a:cubicBezTo>
                  <a:cubicBezTo>
                    <a:pt x="88" y="581"/>
                    <a:pt x="11" y="519"/>
                    <a:pt x="7" y="403"/>
                  </a:cubicBezTo>
                  <a:cubicBezTo>
                    <a:pt x="0" y="194"/>
                    <a:pt x="195" y="0"/>
                    <a:pt x="356" y="0"/>
                  </a:cubicBezTo>
                  <a:cubicBezTo>
                    <a:pt x="424" y="0"/>
                    <a:pt x="488" y="30"/>
                    <a:pt x="491" y="104"/>
                  </a:cubicBezTo>
                  <a:cubicBezTo>
                    <a:pt x="497" y="270"/>
                    <a:pt x="264" y="321"/>
                    <a:pt x="110" y="324"/>
                  </a:cubicBezTo>
                  <a:cubicBezTo>
                    <a:pt x="105" y="341"/>
                    <a:pt x="103" y="359"/>
                    <a:pt x="104" y="385"/>
                  </a:cubicBezTo>
                  <a:cubicBezTo>
                    <a:pt x="106" y="454"/>
                    <a:pt x="148" y="512"/>
                    <a:pt x="234" y="512"/>
                  </a:cubicBezTo>
                  <a:cubicBezTo>
                    <a:pt x="309" y="512"/>
                    <a:pt x="383" y="452"/>
                    <a:pt x="421" y="393"/>
                  </a:cubicBezTo>
                  <a:moveTo>
                    <a:pt x="400" y="93"/>
                  </a:moveTo>
                  <a:cubicBezTo>
                    <a:pt x="398" y="54"/>
                    <a:pt x="379" y="28"/>
                    <a:pt x="338" y="28"/>
                  </a:cubicBezTo>
                  <a:cubicBezTo>
                    <a:pt x="241" y="28"/>
                    <a:pt x="137" y="219"/>
                    <a:pt x="119" y="296"/>
                  </a:cubicBezTo>
                  <a:cubicBezTo>
                    <a:pt x="279" y="296"/>
                    <a:pt x="404" y="201"/>
                    <a:pt x="400" y="9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474" y="4093"/>
              <a:ext cx="95" cy="96"/>
            </a:xfrm>
            <a:custGeom>
              <a:avLst/>
              <a:gdLst>
                <a:gd name="T0" fmla="*/ 15 w 573"/>
                <a:gd name="T1" fmla="*/ 88 h 581"/>
                <a:gd name="T2" fmla="*/ 70 w 573"/>
                <a:gd name="T3" fmla="*/ 83 h 581"/>
                <a:gd name="T4" fmla="*/ 105 w 573"/>
                <a:gd name="T5" fmla="*/ 103 h 581"/>
                <a:gd name="T6" fmla="*/ 83 w 573"/>
                <a:gd name="T7" fmla="*/ 205 h 581"/>
                <a:gd name="T8" fmla="*/ 45 w 573"/>
                <a:gd name="T9" fmla="*/ 369 h 581"/>
                <a:gd name="T10" fmla="*/ 0 w 573"/>
                <a:gd name="T11" fmla="*/ 561 h 581"/>
                <a:gd name="T12" fmla="*/ 95 w 573"/>
                <a:gd name="T13" fmla="*/ 561 h 581"/>
                <a:gd name="T14" fmla="*/ 149 w 573"/>
                <a:gd name="T15" fmla="*/ 302 h 581"/>
                <a:gd name="T16" fmla="*/ 414 w 573"/>
                <a:gd name="T17" fmla="*/ 76 h 581"/>
                <a:gd name="T18" fmla="*/ 444 w 573"/>
                <a:gd name="T19" fmla="*/ 106 h 581"/>
                <a:gd name="T20" fmla="*/ 420 w 573"/>
                <a:gd name="T21" fmla="*/ 223 h 581"/>
                <a:gd name="T22" fmla="*/ 365 w 573"/>
                <a:gd name="T23" fmla="*/ 413 h 581"/>
                <a:gd name="T24" fmla="*/ 345 w 573"/>
                <a:gd name="T25" fmla="*/ 521 h 581"/>
                <a:gd name="T26" fmla="*/ 409 w 573"/>
                <a:gd name="T27" fmla="*/ 581 h 581"/>
                <a:gd name="T28" fmla="*/ 573 w 573"/>
                <a:gd name="T29" fmla="*/ 437 h 581"/>
                <a:gd name="T30" fmla="*/ 560 w 573"/>
                <a:gd name="T31" fmla="*/ 413 h 581"/>
                <a:gd name="T32" fmla="*/ 469 w 573"/>
                <a:gd name="T33" fmla="*/ 505 h 581"/>
                <a:gd name="T34" fmla="*/ 448 w 573"/>
                <a:gd name="T35" fmla="*/ 481 h 581"/>
                <a:gd name="T36" fmla="*/ 463 w 573"/>
                <a:gd name="T37" fmla="*/ 403 h 581"/>
                <a:gd name="T38" fmla="*/ 524 w 573"/>
                <a:gd name="T39" fmla="*/ 182 h 581"/>
                <a:gd name="T40" fmla="*/ 547 w 573"/>
                <a:gd name="T41" fmla="*/ 60 h 581"/>
                <a:gd name="T42" fmla="*/ 485 w 573"/>
                <a:gd name="T43" fmla="*/ 0 h 581"/>
                <a:gd name="T44" fmla="*/ 162 w 573"/>
                <a:gd name="T45" fmla="*/ 249 h 581"/>
                <a:gd name="T46" fmla="*/ 159 w 573"/>
                <a:gd name="T47" fmla="*/ 249 h 581"/>
                <a:gd name="T48" fmla="*/ 182 w 573"/>
                <a:gd name="T49" fmla="*/ 150 h 581"/>
                <a:gd name="T50" fmla="*/ 217 w 573"/>
                <a:gd name="T51" fmla="*/ 0 h 581"/>
                <a:gd name="T52" fmla="*/ 14 w 573"/>
                <a:gd name="T53" fmla="*/ 57 h 581"/>
                <a:gd name="T54" fmla="*/ 15 w 573"/>
                <a:gd name="T55" fmla="*/ 8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3" h="581">
                  <a:moveTo>
                    <a:pt x="15" y="88"/>
                  </a:moveTo>
                  <a:cubicBezTo>
                    <a:pt x="32" y="86"/>
                    <a:pt x="58" y="83"/>
                    <a:pt x="70" y="83"/>
                  </a:cubicBezTo>
                  <a:cubicBezTo>
                    <a:pt x="87" y="83"/>
                    <a:pt x="104" y="86"/>
                    <a:pt x="105" y="103"/>
                  </a:cubicBezTo>
                  <a:cubicBezTo>
                    <a:pt x="105" y="114"/>
                    <a:pt x="86" y="188"/>
                    <a:pt x="83" y="205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30" y="436"/>
                    <a:pt x="14" y="506"/>
                    <a:pt x="0" y="561"/>
                  </a:cubicBezTo>
                  <a:cubicBezTo>
                    <a:pt x="95" y="561"/>
                    <a:pt x="95" y="561"/>
                    <a:pt x="95" y="561"/>
                  </a:cubicBezTo>
                  <a:cubicBezTo>
                    <a:pt x="149" y="302"/>
                    <a:pt x="149" y="302"/>
                    <a:pt x="149" y="302"/>
                  </a:cubicBezTo>
                  <a:cubicBezTo>
                    <a:pt x="312" y="131"/>
                    <a:pt x="375" y="76"/>
                    <a:pt x="414" y="76"/>
                  </a:cubicBezTo>
                  <a:cubicBezTo>
                    <a:pt x="431" y="76"/>
                    <a:pt x="443" y="85"/>
                    <a:pt x="444" y="106"/>
                  </a:cubicBezTo>
                  <a:cubicBezTo>
                    <a:pt x="445" y="136"/>
                    <a:pt x="427" y="204"/>
                    <a:pt x="420" y="223"/>
                  </a:cubicBezTo>
                  <a:cubicBezTo>
                    <a:pt x="365" y="413"/>
                    <a:pt x="365" y="413"/>
                    <a:pt x="365" y="413"/>
                  </a:cubicBezTo>
                  <a:cubicBezTo>
                    <a:pt x="353" y="455"/>
                    <a:pt x="344" y="493"/>
                    <a:pt x="345" y="521"/>
                  </a:cubicBezTo>
                  <a:cubicBezTo>
                    <a:pt x="346" y="562"/>
                    <a:pt x="371" y="581"/>
                    <a:pt x="409" y="581"/>
                  </a:cubicBezTo>
                  <a:cubicBezTo>
                    <a:pt x="478" y="581"/>
                    <a:pt x="529" y="508"/>
                    <a:pt x="573" y="437"/>
                  </a:cubicBezTo>
                  <a:cubicBezTo>
                    <a:pt x="560" y="413"/>
                    <a:pt x="560" y="413"/>
                    <a:pt x="560" y="413"/>
                  </a:cubicBezTo>
                  <a:cubicBezTo>
                    <a:pt x="542" y="442"/>
                    <a:pt x="501" y="505"/>
                    <a:pt x="469" y="505"/>
                  </a:cubicBezTo>
                  <a:cubicBezTo>
                    <a:pt x="458" y="505"/>
                    <a:pt x="448" y="498"/>
                    <a:pt x="448" y="481"/>
                  </a:cubicBezTo>
                  <a:cubicBezTo>
                    <a:pt x="447" y="458"/>
                    <a:pt x="457" y="425"/>
                    <a:pt x="463" y="403"/>
                  </a:cubicBezTo>
                  <a:cubicBezTo>
                    <a:pt x="524" y="182"/>
                    <a:pt x="524" y="182"/>
                    <a:pt x="524" y="182"/>
                  </a:cubicBezTo>
                  <a:cubicBezTo>
                    <a:pt x="540" y="121"/>
                    <a:pt x="548" y="81"/>
                    <a:pt x="547" y="60"/>
                  </a:cubicBezTo>
                  <a:cubicBezTo>
                    <a:pt x="546" y="19"/>
                    <a:pt x="522" y="0"/>
                    <a:pt x="485" y="0"/>
                  </a:cubicBezTo>
                  <a:cubicBezTo>
                    <a:pt x="422" y="0"/>
                    <a:pt x="338" y="46"/>
                    <a:pt x="162" y="249"/>
                  </a:cubicBezTo>
                  <a:cubicBezTo>
                    <a:pt x="159" y="249"/>
                    <a:pt x="159" y="249"/>
                    <a:pt x="159" y="249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94" y="95"/>
                    <a:pt x="206" y="39"/>
                    <a:pt x="217" y="0"/>
                  </a:cubicBezTo>
                  <a:cubicBezTo>
                    <a:pt x="156" y="22"/>
                    <a:pt x="68" y="46"/>
                    <a:pt x="14" y="57"/>
                  </a:cubicBezTo>
                  <a:lnTo>
                    <a:pt x="15" y="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 noEditPoints="1"/>
            </p:cNvSpPr>
            <p:nvPr userDrawn="1"/>
          </p:nvSpPr>
          <p:spPr bwMode="auto">
            <a:xfrm>
              <a:off x="1649" y="4065"/>
              <a:ext cx="28" cy="28"/>
            </a:xfrm>
            <a:custGeom>
              <a:avLst/>
              <a:gdLst>
                <a:gd name="T0" fmla="*/ 85 w 171"/>
                <a:gd name="T1" fmla="*/ 79 h 170"/>
                <a:gd name="T2" fmla="*/ 109 w 171"/>
                <a:gd name="T3" fmla="*/ 63 h 170"/>
                <a:gd name="T4" fmla="*/ 88 w 171"/>
                <a:gd name="T5" fmla="*/ 48 h 170"/>
                <a:gd name="T6" fmla="*/ 68 w 171"/>
                <a:gd name="T7" fmla="*/ 48 h 170"/>
                <a:gd name="T8" fmla="*/ 68 w 171"/>
                <a:gd name="T9" fmla="*/ 79 h 170"/>
                <a:gd name="T10" fmla="*/ 85 w 171"/>
                <a:gd name="T11" fmla="*/ 79 h 170"/>
                <a:gd name="T12" fmla="*/ 68 w 171"/>
                <a:gd name="T13" fmla="*/ 134 h 170"/>
                <a:gd name="T14" fmla="*/ 53 w 171"/>
                <a:gd name="T15" fmla="*/ 134 h 170"/>
                <a:gd name="T16" fmla="*/ 53 w 171"/>
                <a:gd name="T17" fmla="*/ 36 h 170"/>
                <a:gd name="T18" fmla="*/ 90 w 171"/>
                <a:gd name="T19" fmla="*/ 36 h 170"/>
                <a:gd name="T20" fmla="*/ 125 w 171"/>
                <a:gd name="T21" fmla="*/ 63 h 170"/>
                <a:gd name="T22" fmla="*/ 99 w 171"/>
                <a:gd name="T23" fmla="*/ 91 h 170"/>
                <a:gd name="T24" fmla="*/ 127 w 171"/>
                <a:gd name="T25" fmla="*/ 134 h 170"/>
                <a:gd name="T26" fmla="*/ 110 w 171"/>
                <a:gd name="T27" fmla="*/ 134 h 170"/>
                <a:gd name="T28" fmla="*/ 85 w 171"/>
                <a:gd name="T29" fmla="*/ 91 h 170"/>
                <a:gd name="T30" fmla="*/ 68 w 171"/>
                <a:gd name="T31" fmla="*/ 91 h 170"/>
                <a:gd name="T32" fmla="*/ 68 w 171"/>
                <a:gd name="T33" fmla="*/ 134 h 170"/>
                <a:gd name="T34" fmla="*/ 86 w 171"/>
                <a:gd name="T35" fmla="*/ 155 h 170"/>
                <a:gd name="T36" fmla="*/ 154 w 171"/>
                <a:gd name="T37" fmla="*/ 84 h 170"/>
                <a:gd name="T38" fmla="*/ 86 w 171"/>
                <a:gd name="T39" fmla="*/ 14 h 170"/>
                <a:gd name="T40" fmla="*/ 17 w 171"/>
                <a:gd name="T41" fmla="*/ 84 h 170"/>
                <a:gd name="T42" fmla="*/ 86 w 171"/>
                <a:gd name="T43" fmla="*/ 155 h 170"/>
                <a:gd name="T44" fmla="*/ 0 w 171"/>
                <a:gd name="T45" fmla="*/ 84 h 170"/>
                <a:gd name="T46" fmla="*/ 86 w 171"/>
                <a:gd name="T47" fmla="*/ 0 h 170"/>
                <a:gd name="T48" fmla="*/ 171 w 171"/>
                <a:gd name="T49" fmla="*/ 84 h 170"/>
                <a:gd name="T50" fmla="*/ 86 w 171"/>
                <a:gd name="T51" fmla="*/ 170 h 170"/>
                <a:gd name="T52" fmla="*/ 0 w 171"/>
                <a:gd name="T53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170">
                  <a:moveTo>
                    <a:pt x="85" y="79"/>
                  </a:moveTo>
                  <a:cubicBezTo>
                    <a:pt x="98" y="79"/>
                    <a:pt x="109" y="78"/>
                    <a:pt x="109" y="63"/>
                  </a:cubicBezTo>
                  <a:cubicBezTo>
                    <a:pt x="109" y="50"/>
                    <a:pt x="98" y="48"/>
                    <a:pt x="8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79"/>
                    <a:pt x="68" y="79"/>
                    <a:pt x="68" y="79"/>
                  </a:cubicBezTo>
                  <a:lnTo>
                    <a:pt x="85" y="79"/>
                  </a:lnTo>
                  <a:close/>
                  <a:moveTo>
                    <a:pt x="68" y="134"/>
                  </a:moveTo>
                  <a:cubicBezTo>
                    <a:pt x="53" y="134"/>
                    <a:pt x="53" y="134"/>
                    <a:pt x="53" y="134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113" y="36"/>
                    <a:pt x="125" y="44"/>
                    <a:pt x="125" y="63"/>
                  </a:cubicBezTo>
                  <a:cubicBezTo>
                    <a:pt x="125" y="81"/>
                    <a:pt x="114" y="89"/>
                    <a:pt x="99" y="91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8" y="91"/>
                    <a:pt x="68" y="91"/>
                    <a:pt x="68" y="91"/>
                  </a:cubicBezTo>
                  <a:lnTo>
                    <a:pt x="68" y="134"/>
                  </a:lnTo>
                  <a:close/>
                  <a:moveTo>
                    <a:pt x="86" y="155"/>
                  </a:moveTo>
                  <a:cubicBezTo>
                    <a:pt x="124" y="155"/>
                    <a:pt x="154" y="126"/>
                    <a:pt x="154" y="84"/>
                  </a:cubicBezTo>
                  <a:cubicBezTo>
                    <a:pt x="154" y="44"/>
                    <a:pt x="124" y="14"/>
                    <a:pt x="86" y="14"/>
                  </a:cubicBezTo>
                  <a:cubicBezTo>
                    <a:pt x="47" y="14"/>
                    <a:pt x="17" y="44"/>
                    <a:pt x="17" y="84"/>
                  </a:cubicBezTo>
                  <a:cubicBezTo>
                    <a:pt x="17" y="126"/>
                    <a:pt x="47" y="155"/>
                    <a:pt x="86" y="155"/>
                  </a:cubicBezTo>
                  <a:moveTo>
                    <a:pt x="0" y="84"/>
                  </a:moveTo>
                  <a:cubicBezTo>
                    <a:pt x="0" y="36"/>
                    <a:pt x="39" y="0"/>
                    <a:pt x="86" y="0"/>
                  </a:cubicBezTo>
                  <a:cubicBezTo>
                    <a:pt x="132" y="0"/>
                    <a:pt x="171" y="36"/>
                    <a:pt x="171" y="84"/>
                  </a:cubicBezTo>
                  <a:cubicBezTo>
                    <a:pt x="171" y="134"/>
                    <a:pt x="132" y="170"/>
                    <a:pt x="86" y="170"/>
                  </a:cubicBezTo>
                  <a:cubicBezTo>
                    <a:pt x="39" y="170"/>
                    <a:pt x="0" y="134"/>
                    <a:pt x="0" y="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204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1C5D7601-A60C-403F-B2A7-2B513B48E261}" type="datetimeFigureOut">
              <a:rPr lang="en-US" smtClean="0"/>
              <a:pPr/>
              <a:t>3/19/2018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9A5631CB-7696-4724-8077-A27EB7A1A91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3095680" y="8786379"/>
            <a:ext cx="665052" cy="256454"/>
            <a:chOff x="676" y="3865"/>
            <a:chExt cx="1001" cy="38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81" y="3904"/>
              <a:ext cx="996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941" y="3865"/>
              <a:ext cx="694" cy="386"/>
            </a:xfrm>
            <a:custGeom>
              <a:avLst/>
              <a:gdLst>
                <a:gd name="T0" fmla="*/ 4020 w 4194"/>
                <a:gd name="T1" fmla="*/ 432 h 2335"/>
                <a:gd name="T2" fmla="*/ 34 w 4194"/>
                <a:gd name="T3" fmla="*/ 623 h 2335"/>
                <a:gd name="T4" fmla="*/ 9 w 4194"/>
                <a:gd name="T5" fmla="*/ 629 h 2335"/>
                <a:gd name="T6" fmla="*/ 1 w 4194"/>
                <a:gd name="T7" fmla="*/ 640 h 2335"/>
                <a:gd name="T8" fmla="*/ 12 w 4194"/>
                <a:gd name="T9" fmla="*/ 647 h 2335"/>
                <a:gd name="T10" fmla="*/ 37 w 4194"/>
                <a:gd name="T11" fmla="*/ 643 h 2335"/>
                <a:gd name="T12" fmla="*/ 3170 w 4194"/>
                <a:gd name="T13" fmla="*/ 659 h 2335"/>
                <a:gd name="T14" fmla="*/ 3122 w 4194"/>
                <a:gd name="T15" fmla="*/ 1117 h 2335"/>
                <a:gd name="T16" fmla="*/ 3276 w 4194"/>
                <a:gd name="T17" fmla="*/ 1339 h 2335"/>
                <a:gd name="T18" fmla="*/ 4020 w 4194"/>
                <a:gd name="T19" fmla="*/ 432 h 2335"/>
                <a:gd name="T20" fmla="*/ 2388 w 4194"/>
                <a:gd name="T21" fmla="*/ 1754 h 2335"/>
                <a:gd name="T22" fmla="*/ 2387 w 4194"/>
                <a:gd name="T23" fmla="*/ 1754 h 2335"/>
                <a:gd name="T24" fmla="*/ 1527 w 4194"/>
                <a:gd name="T25" fmla="*/ 2309 h 2335"/>
                <a:gd name="T26" fmla="*/ 1515 w 4194"/>
                <a:gd name="T27" fmla="*/ 2316 h 2335"/>
                <a:gd name="T28" fmla="*/ 1512 w 4194"/>
                <a:gd name="T29" fmla="*/ 2330 h 2335"/>
                <a:gd name="T30" fmla="*/ 1525 w 4194"/>
                <a:gd name="T31" fmla="*/ 2332 h 2335"/>
                <a:gd name="T32" fmla="*/ 1536 w 4194"/>
                <a:gd name="T33" fmla="*/ 2326 h 2335"/>
                <a:gd name="T34" fmla="*/ 2424 w 4194"/>
                <a:gd name="T35" fmla="*/ 1849 h 2335"/>
                <a:gd name="T36" fmla="*/ 2429 w 4194"/>
                <a:gd name="T37" fmla="*/ 1846 h 2335"/>
                <a:gd name="T38" fmla="*/ 2388 w 4194"/>
                <a:gd name="T39" fmla="*/ 1754 h 2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94" h="2335">
                  <a:moveTo>
                    <a:pt x="4020" y="432"/>
                  </a:moveTo>
                  <a:cubicBezTo>
                    <a:pt x="3628" y="0"/>
                    <a:pt x="1106" y="389"/>
                    <a:pt x="34" y="623"/>
                  </a:cubicBezTo>
                  <a:cubicBezTo>
                    <a:pt x="9" y="629"/>
                    <a:pt x="9" y="629"/>
                    <a:pt x="9" y="629"/>
                  </a:cubicBezTo>
                  <a:cubicBezTo>
                    <a:pt x="3" y="630"/>
                    <a:pt x="0" y="635"/>
                    <a:pt x="1" y="640"/>
                  </a:cubicBezTo>
                  <a:cubicBezTo>
                    <a:pt x="2" y="645"/>
                    <a:pt x="7" y="648"/>
                    <a:pt x="12" y="647"/>
                  </a:cubicBezTo>
                  <a:cubicBezTo>
                    <a:pt x="37" y="643"/>
                    <a:pt x="37" y="643"/>
                    <a:pt x="37" y="643"/>
                  </a:cubicBezTo>
                  <a:cubicBezTo>
                    <a:pt x="925" y="484"/>
                    <a:pt x="2773" y="265"/>
                    <a:pt x="3170" y="659"/>
                  </a:cubicBezTo>
                  <a:cubicBezTo>
                    <a:pt x="3292" y="780"/>
                    <a:pt x="3263" y="935"/>
                    <a:pt x="3122" y="1117"/>
                  </a:cubicBezTo>
                  <a:cubicBezTo>
                    <a:pt x="3198" y="1166"/>
                    <a:pt x="3252" y="1243"/>
                    <a:pt x="3276" y="1339"/>
                  </a:cubicBezTo>
                  <a:cubicBezTo>
                    <a:pt x="3825" y="973"/>
                    <a:pt x="4194" y="625"/>
                    <a:pt x="4020" y="432"/>
                  </a:cubicBezTo>
                  <a:moveTo>
                    <a:pt x="2388" y="1754"/>
                  </a:moveTo>
                  <a:cubicBezTo>
                    <a:pt x="2388" y="1754"/>
                    <a:pt x="2387" y="1754"/>
                    <a:pt x="2387" y="1754"/>
                  </a:cubicBezTo>
                  <a:cubicBezTo>
                    <a:pt x="2138" y="1930"/>
                    <a:pt x="1844" y="2115"/>
                    <a:pt x="1527" y="2309"/>
                  </a:cubicBezTo>
                  <a:cubicBezTo>
                    <a:pt x="1515" y="2316"/>
                    <a:pt x="1515" y="2316"/>
                    <a:pt x="1515" y="2316"/>
                  </a:cubicBezTo>
                  <a:cubicBezTo>
                    <a:pt x="1510" y="2319"/>
                    <a:pt x="1509" y="2325"/>
                    <a:pt x="1512" y="2330"/>
                  </a:cubicBezTo>
                  <a:cubicBezTo>
                    <a:pt x="1515" y="2334"/>
                    <a:pt x="1521" y="2335"/>
                    <a:pt x="1525" y="2332"/>
                  </a:cubicBezTo>
                  <a:cubicBezTo>
                    <a:pt x="1536" y="2326"/>
                    <a:pt x="1536" y="2326"/>
                    <a:pt x="1536" y="2326"/>
                  </a:cubicBezTo>
                  <a:cubicBezTo>
                    <a:pt x="1805" y="2186"/>
                    <a:pt x="2113" y="2020"/>
                    <a:pt x="2424" y="1849"/>
                  </a:cubicBezTo>
                  <a:cubicBezTo>
                    <a:pt x="2426" y="1848"/>
                    <a:pt x="2427" y="1847"/>
                    <a:pt x="2429" y="1846"/>
                  </a:cubicBezTo>
                  <a:cubicBezTo>
                    <a:pt x="2412" y="1818"/>
                    <a:pt x="2398" y="1787"/>
                    <a:pt x="2388" y="175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1340" y="4048"/>
              <a:ext cx="139" cy="142"/>
            </a:xfrm>
            <a:custGeom>
              <a:avLst/>
              <a:gdLst>
                <a:gd name="T0" fmla="*/ 9 w 842"/>
                <a:gd name="T1" fmla="*/ 525 h 858"/>
                <a:gd name="T2" fmla="*/ 499 w 842"/>
                <a:gd name="T3" fmla="*/ 0 h 858"/>
                <a:gd name="T4" fmla="*/ 833 w 842"/>
                <a:gd name="T5" fmla="*/ 333 h 858"/>
                <a:gd name="T6" fmla="*/ 343 w 842"/>
                <a:gd name="T7" fmla="*/ 858 h 858"/>
                <a:gd name="T8" fmla="*/ 9 w 842"/>
                <a:gd name="T9" fmla="*/ 525 h 858"/>
                <a:gd name="T10" fmla="*/ 137 w 842"/>
                <a:gd name="T11" fmla="*/ 533 h 858"/>
                <a:gd name="T12" fmla="*/ 364 w 842"/>
                <a:gd name="T13" fmla="*/ 810 h 858"/>
                <a:gd name="T14" fmla="*/ 704 w 842"/>
                <a:gd name="T15" fmla="*/ 312 h 858"/>
                <a:gd name="T16" fmla="*/ 475 w 842"/>
                <a:gd name="T17" fmla="*/ 35 h 858"/>
                <a:gd name="T18" fmla="*/ 137 w 842"/>
                <a:gd name="T19" fmla="*/ 533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2" h="858">
                  <a:moveTo>
                    <a:pt x="9" y="525"/>
                  </a:moveTo>
                  <a:cubicBezTo>
                    <a:pt x="0" y="265"/>
                    <a:pt x="203" y="0"/>
                    <a:pt x="499" y="0"/>
                  </a:cubicBezTo>
                  <a:cubicBezTo>
                    <a:pt x="696" y="0"/>
                    <a:pt x="826" y="132"/>
                    <a:pt x="833" y="333"/>
                  </a:cubicBezTo>
                  <a:cubicBezTo>
                    <a:pt x="842" y="607"/>
                    <a:pt x="652" y="858"/>
                    <a:pt x="343" y="858"/>
                  </a:cubicBezTo>
                  <a:cubicBezTo>
                    <a:pt x="145" y="858"/>
                    <a:pt x="16" y="727"/>
                    <a:pt x="9" y="525"/>
                  </a:cubicBezTo>
                  <a:moveTo>
                    <a:pt x="137" y="533"/>
                  </a:moveTo>
                  <a:cubicBezTo>
                    <a:pt x="142" y="685"/>
                    <a:pt x="239" y="810"/>
                    <a:pt x="364" y="810"/>
                  </a:cubicBezTo>
                  <a:cubicBezTo>
                    <a:pt x="607" y="810"/>
                    <a:pt x="711" y="511"/>
                    <a:pt x="704" y="312"/>
                  </a:cubicBezTo>
                  <a:cubicBezTo>
                    <a:pt x="699" y="159"/>
                    <a:pt x="600" y="35"/>
                    <a:pt x="475" y="35"/>
                  </a:cubicBezTo>
                  <a:cubicBezTo>
                    <a:pt x="265" y="35"/>
                    <a:pt x="130" y="332"/>
                    <a:pt x="137" y="5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801" y="4078"/>
              <a:ext cx="120" cy="83"/>
            </a:xfrm>
            <a:custGeom>
              <a:avLst/>
              <a:gdLst>
                <a:gd name="T0" fmla="*/ 727 w 729"/>
                <a:gd name="T1" fmla="*/ 117 h 505"/>
                <a:gd name="T2" fmla="*/ 716 w 729"/>
                <a:gd name="T3" fmla="*/ 198 h 505"/>
                <a:gd name="T4" fmla="*/ 672 w 729"/>
                <a:gd name="T5" fmla="*/ 442 h 505"/>
                <a:gd name="T6" fmla="*/ 697 w 729"/>
                <a:gd name="T7" fmla="*/ 492 h 505"/>
                <a:gd name="T8" fmla="*/ 696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1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5 h 505"/>
                <a:gd name="T28" fmla="*/ 385 w 729"/>
                <a:gd name="T29" fmla="*/ 214 h 505"/>
                <a:gd name="T30" fmla="*/ 467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7 w 729"/>
                <a:gd name="T43" fmla="*/ 117 h 505"/>
                <a:gd name="T44" fmla="*/ 471 w 729"/>
                <a:gd name="T45" fmla="*/ 276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5 w 729"/>
                <a:gd name="T57" fmla="*/ 401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7" y="117"/>
                  </a:moveTo>
                  <a:cubicBezTo>
                    <a:pt x="726" y="141"/>
                    <a:pt x="722" y="161"/>
                    <a:pt x="716" y="198"/>
                  </a:cubicBezTo>
                  <a:cubicBezTo>
                    <a:pt x="672" y="442"/>
                    <a:pt x="672" y="442"/>
                    <a:pt x="672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6" y="501"/>
                    <a:pt x="696" y="501"/>
                    <a:pt x="696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8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6" y="505"/>
                    <a:pt x="79" y="496"/>
                    <a:pt x="48" y="469"/>
                  </a:cubicBezTo>
                  <a:cubicBezTo>
                    <a:pt x="15" y="440"/>
                    <a:pt x="0" y="421"/>
                    <a:pt x="1" y="381"/>
                  </a:cubicBezTo>
                  <a:cubicBezTo>
                    <a:pt x="3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3" y="250"/>
                    <a:pt x="153" y="242"/>
                    <a:pt x="197" y="235"/>
                  </a:cubicBezTo>
                  <a:cubicBezTo>
                    <a:pt x="241" y="228"/>
                    <a:pt x="303" y="220"/>
                    <a:pt x="385" y="214"/>
                  </a:cubicBezTo>
                  <a:cubicBezTo>
                    <a:pt x="428" y="210"/>
                    <a:pt x="454" y="200"/>
                    <a:pt x="467" y="195"/>
                  </a:cubicBezTo>
                  <a:cubicBezTo>
                    <a:pt x="484" y="188"/>
                    <a:pt x="490" y="181"/>
                    <a:pt x="493" y="167"/>
                  </a:cubicBezTo>
                  <a:cubicBezTo>
                    <a:pt x="498" y="142"/>
                    <a:pt x="490" y="128"/>
                    <a:pt x="456" y="121"/>
                  </a:cubicBezTo>
                  <a:cubicBezTo>
                    <a:pt x="367" y="104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3" y="11"/>
                    <a:pt x="380" y="0"/>
                    <a:pt x="493" y="0"/>
                  </a:cubicBezTo>
                  <a:cubicBezTo>
                    <a:pt x="672" y="0"/>
                    <a:pt x="729" y="51"/>
                    <a:pt x="727" y="117"/>
                  </a:cubicBezTo>
                  <a:moveTo>
                    <a:pt x="471" y="276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5"/>
                    <a:pt x="273" y="324"/>
                  </a:cubicBezTo>
                  <a:cubicBezTo>
                    <a:pt x="261" y="333"/>
                    <a:pt x="254" y="343"/>
                    <a:pt x="252" y="356"/>
                  </a:cubicBezTo>
                  <a:cubicBezTo>
                    <a:pt x="250" y="369"/>
                    <a:pt x="254" y="380"/>
                    <a:pt x="266" y="388"/>
                  </a:cubicBezTo>
                  <a:cubicBezTo>
                    <a:pt x="278" y="396"/>
                    <a:pt x="298" y="401"/>
                    <a:pt x="325" y="401"/>
                  </a:cubicBezTo>
                  <a:cubicBezTo>
                    <a:pt x="346" y="401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4"/>
                    <a:pt x="466" y="306"/>
                    <a:pt x="471" y="27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040" y="4049"/>
              <a:ext cx="60" cy="112"/>
            </a:xfrm>
            <a:custGeom>
              <a:avLst/>
              <a:gdLst>
                <a:gd name="T0" fmla="*/ 99 w 362"/>
                <a:gd name="T1" fmla="*/ 72 h 672"/>
                <a:gd name="T2" fmla="*/ 240 w 362"/>
                <a:gd name="T3" fmla="*/ 0 h 672"/>
                <a:gd name="T4" fmla="*/ 356 w 362"/>
                <a:gd name="T5" fmla="*/ 72 h 672"/>
                <a:gd name="T6" fmla="*/ 214 w 362"/>
                <a:gd name="T7" fmla="*/ 145 h 672"/>
                <a:gd name="T8" fmla="*/ 99 w 362"/>
                <a:gd name="T9" fmla="*/ 72 h 672"/>
                <a:gd name="T10" fmla="*/ 0 w 362"/>
                <a:gd name="T11" fmla="*/ 672 h 672"/>
                <a:gd name="T12" fmla="*/ 86 w 362"/>
                <a:gd name="T13" fmla="*/ 185 h 672"/>
                <a:gd name="T14" fmla="*/ 324 w 362"/>
                <a:gd name="T15" fmla="*/ 185 h 672"/>
                <a:gd name="T16" fmla="*/ 238 w 362"/>
                <a:gd name="T17" fmla="*/ 672 h 672"/>
                <a:gd name="T18" fmla="*/ 0 w 362"/>
                <a:gd name="T1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672">
                  <a:moveTo>
                    <a:pt x="99" y="72"/>
                  </a:moveTo>
                  <a:cubicBezTo>
                    <a:pt x="106" y="32"/>
                    <a:pt x="169" y="0"/>
                    <a:pt x="240" y="0"/>
                  </a:cubicBezTo>
                  <a:cubicBezTo>
                    <a:pt x="311" y="0"/>
                    <a:pt x="362" y="32"/>
                    <a:pt x="356" y="72"/>
                  </a:cubicBezTo>
                  <a:cubicBezTo>
                    <a:pt x="348" y="113"/>
                    <a:pt x="285" y="145"/>
                    <a:pt x="214" y="145"/>
                  </a:cubicBezTo>
                  <a:cubicBezTo>
                    <a:pt x="143" y="145"/>
                    <a:pt x="92" y="113"/>
                    <a:pt x="99" y="72"/>
                  </a:cubicBezTo>
                  <a:moveTo>
                    <a:pt x="0" y="672"/>
                  </a:moveTo>
                  <a:cubicBezTo>
                    <a:pt x="86" y="185"/>
                    <a:pt x="86" y="185"/>
                    <a:pt x="86" y="185"/>
                  </a:cubicBezTo>
                  <a:cubicBezTo>
                    <a:pt x="324" y="185"/>
                    <a:pt x="324" y="185"/>
                    <a:pt x="324" y="185"/>
                  </a:cubicBezTo>
                  <a:cubicBezTo>
                    <a:pt x="238" y="672"/>
                    <a:pt x="238" y="672"/>
                    <a:pt x="238" y="672"/>
                  </a:cubicBezTo>
                  <a:lnTo>
                    <a:pt x="0" y="6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156" y="4078"/>
              <a:ext cx="120" cy="83"/>
            </a:xfrm>
            <a:custGeom>
              <a:avLst/>
              <a:gdLst>
                <a:gd name="T0" fmla="*/ 728 w 729"/>
                <a:gd name="T1" fmla="*/ 117 h 505"/>
                <a:gd name="T2" fmla="*/ 716 w 729"/>
                <a:gd name="T3" fmla="*/ 198 h 505"/>
                <a:gd name="T4" fmla="*/ 673 w 729"/>
                <a:gd name="T5" fmla="*/ 442 h 505"/>
                <a:gd name="T6" fmla="*/ 697 w 729"/>
                <a:gd name="T7" fmla="*/ 492 h 505"/>
                <a:gd name="T8" fmla="*/ 695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2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4 h 505"/>
                <a:gd name="T28" fmla="*/ 385 w 729"/>
                <a:gd name="T29" fmla="*/ 213 h 505"/>
                <a:gd name="T30" fmla="*/ 466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8 w 729"/>
                <a:gd name="T43" fmla="*/ 117 h 505"/>
                <a:gd name="T44" fmla="*/ 471 w 729"/>
                <a:gd name="T45" fmla="*/ 277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6 w 729"/>
                <a:gd name="T57" fmla="*/ 400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8" y="117"/>
                  </a:moveTo>
                  <a:cubicBezTo>
                    <a:pt x="727" y="141"/>
                    <a:pt x="722" y="162"/>
                    <a:pt x="716" y="198"/>
                  </a:cubicBezTo>
                  <a:cubicBezTo>
                    <a:pt x="673" y="442"/>
                    <a:pt x="673" y="442"/>
                    <a:pt x="673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5" y="501"/>
                    <a:pt x="695" y="501"/>
                    <a:pt x="695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9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5" y="505"/>
                    <a:pt x="80" y="497"/>
                    <a:pt x="48" y="469"/>
                  </a:cubicBezTo>
                  <a:cubicBezTo>
                    <a:pt x="15" y="440"/>
                    <a:pt x="0" y="421"/>
                    <a:pt x="2" y="381"/>
                  </a:cubicBezTo>
                  <a:cubicBezTo>
                    <a:pt x="2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4" y="251"/>
                    <a:pt x="154" y="242"/>
                    <a:pt x="197" y="234"/>
                  </a:cubicBezTo>
                  <a:cubicBezTo>
                    <a:pt x="242" y="228"/>
                    <a:pt x="303" y="220"/>
                    <a:pt x="385" y="213"/>
                  </a:cubicBezTo>
                  <a:cubicBezTo>
                    <a:pt x="428" y="210"/>
                    <a:pt x="454" y="200"/>
                    <a:pt x="466" y="195"/>
                  </a:cubicBezTo>
                  <a:cubicBezTo>
                    <a:pt x="484" y="189"/>
                    <a:pt x="490" y="181"/>
                    <a:pt x="493" y="167"/>
                  </a:cubicBezTo>
                  <a:cubicBezTo>
                    <a:pt x="497" y="143"/>
                    <a:pt x="490" y="128"/>
                    <a:pt x="456" y="121"/>
                  </a:cubicBezTo>
                  <a:cubicBezTo>
                    <a:pt x="366" y="103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4" y="11"/>
                    <a:pt x="380" y="0"/>
                    <a:pt x="493" y="0"/>
                  </a:cubicBezTo>
                  <a:cubicBezTo>
                    <a:pt x="672" y="0"/>
                    <a:pt x="729" y="51"/>
                    <a:pt x="728" y="117"/>
                  </a:cubicBezTo>
                  <a:moveTo>
                    <a:pt x="471" y="277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6"/>
                    <a:pt x="273" y="324"/>
                  </a:cubicBezTo>
                  <a:cubicBezTo>
                    <a:pt x="261" y="333"/>
                    <a:pt x="255" y="343"/>
                    <a:pt x="252" y="356"/>
                  </a:cubicBezTo>
                  <a:cubicBezTo>
                    <a:pt x="250" y="369"/>
                    <a:pt x="255" y="380"/>
                    <a:pt x="266" y="388"/>
                  </a:cubicBezTo>
                  <a:cubicBezTo>
                    <a:pt x="278" y="396"/>
                    <a:pt x="298" y="400"/>
                    <a:pt x="326" y="400"/>
                  </a:cubicBezTo>
                  <a:cubicBezTo>
                    <a:pt x="347" y="400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5"/>
                    <a:pt x="466" y="306"/>
                    <a:pt x="471" y="2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676" y="4047"/>
              <a:ext cx="138" cy="116"/>
            </a:xfrm>
            <a:custGeom>
              <a:avLst/>
              <a:gdLst>
                <a:gd name="T0" fmla="*/ 724 w 835"/>
                <a:gd name="T1" fmla="*/ 512 h 699"/>
                <a:gd name="T2" fmla="*/ 526 w 835"/>
                <a:gd name="T3" fmla="*/ 534 h 699"/>
                <a:gd name="T4" fmla="*/ 327 w 835"/>
                <a:gd name="T5" fmla="*/ 374 h 699"/>
                <a:gd name="T6" fmla="*/ 620 w 835"/>
                <a:gd name="T7" fmla="*/ 159 h 699"/>
                <a:gd name="T8" fmla="*/ 805 w 835"/>
                <a:gd name="T9" fmla="*/ 210 h 699"/>
                <a:gd name="T10" fmla="*/ 835 w 835"/>
                <a:gd name="T11" fmla="*/ 41 h 699"/>
                <a:gd name="T12" fmla="*/ 599 w 835"/>
                <a:gd name="T13" fmla="*/ 1 h 699"/>
                <a:gd name="T14" fmla="*/ 33 w 835"/>
                <a:gd name="T15" fmla="*/ 379 h 699"/>
                <a:gd name="T16" fmla="*/ 451 w 835"/>
                <a:gd name="T17" fmla="*/ 698 h 699"/>
                <a:gd name="T18" fmla="*/ 692 w 835"/>
                <a:gd name="T19" fmla="*/ 687 h 699"/>
                <a:gd name="T20" fmla="*/ 724 w 835"/>
                <a:gd name="T21" fmla="*/ 51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5" h="699">
                  <a:moveTo>
                    <a:pt x="724" y="512"/>
                  </a:moveTo>
                  <a:cubicBezTo>
                    <a:pt x="646" y="528"/>
                    <a:pt x="603" y="534"/>
                    <a:pt x="526" y="534"/>
                  </a:cubicBezTo>
                  <a:cubicBezTo>
                    <a:pt x="412" y="534"/>
                    <a:pt x="322" y="477"/>
                    <a:pt x="327" y="374"/>
                  </a:cubicBezTo>
                  <a:cubicBezTo>
                    <a:pt x="330" y="305"/>
                    <a:pt x="412" y="159"/>
                    <a:pt x="620" y="159"/>
                  </a:cubicBezTo>
                  <a:cubicBezTo>
                    <a:pt x="685" y="159"/>
                    <a:pt x="736" y="171"/>
                    <a:pt x="805" y="210"/>
                  </a:cubicBezTo>
                  <a:cubicBezTo>
                    <a:pt x="835" y="41"/>
                    <a:pt x="835" y="41"/>
                    <a:pt x="835" y="41"/>
                  </a:cubicBezTo>
                  <a:cubicBezTo>
                    <a:pt x="741" y="5"/>
                    <a:pt x="680" y="0"/>
                    <a:pt x="599" y="1"/>
                  </a:cubicBezTo>
                  <a:cubicBezTo>
                    <a:pt x="327" y="4"/>
                    <a:pt x="66" y="128"/>
                    <a:pt x="33" y="379"/>
                  </a:cubicBezTo>
                  <a:cubicBezTo>
                    <a:pt x="0" y="635"/>
                    <a:pt x="313" y="699"/>
                    <a:pt x="451" y="698"/>
                  </a:cubicBezTo>
                  <a:cubicBezTo>
                    <a:pt x="531" y="698"/>
                    <a:pt x="615" y="695"/>
                    <a:pt x="692" y="687"/>
                  </a:cubicBezTo>
                  <a:lnTo>
                    <a:pt x="724" y="5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097" y="4054"/>
              <a:ext cx="78" cy="107"/>
            </a:xfrm>
            <a:custGeom>
              <a:avLst/>
              <a:gdLst>
                <a:gd name="T0" fmla="*/ 111 w 473"/>
                <a:gd name="T1" fmla="*/ 153 h 643"/>
                <a:gd name="T2" fmla="*/ 128 w 473"/>
                <a:gd name="T3" fmla="*/ 54 h 643"/>
                <a:gd name="T4" fmla="*/ 378 w 473"/>
                <a:gd name="T5" fmla="*/ 0 h 643"/>
                <a:gd name="T6" fmla="*/ 351 w 473"/>
                <a:gd name="T7" fmla="*/ 153 h 643"/>
                <a:gd name="T8" fmla="*/ 473 w 473"/>
                <a:gd name="T9" fmla="*/ 153 h 643"/>
                <a:gd name="T10" fmla="*/ 450 w 473"/>
                <a:gd name="T11" fmla="*/ 252 h 643"/>
                <a:gd name="T12" fmla="*/ 331 w 473"/>
                <a:gd name="T13" fmla="*/ 251 h 643"/>
                <a:gd name="T14" fmla="*/ 260 w 473"/>
                <a:gd name="T15" fmla="*/ 643 h 643"/>
                <a:gd name="T16" fmla="*/ 19 w 473"/>
                <a:gd name="T17" fmla="*/ 643 h 643"/>
                <a:gd name="T18" fmla="*/ 90 w 473"/>
                <a:gd name="T19" fmla="*/ 252 h 643"/>
                <a:gd name="T20" fmla="*/ 0 w 473"/>
                <a:gd name="T21" fmla="*/ 252 h 643"/>
                <a:gd name="T22" fmla="*/ 18 w 473"/>
                <a:gd name="T23" fmla="*/ 153 h 643"/>
                <a:gd name="T24" fmla="*/ 111 w 473"/>
                <a:gd name="T25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643">
                  <a:moveTo>
                    <a:pt x="111" y="153"/>
                  </a:moveTo>
                  <a:cubicBezTo>
                    <a:pt x="128" y="54"/>
                    <a:pt x="128" y="54"/>
                    <a:pt x="128" y="54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51" y="153"/>
                    <a:pt x="351" y="153"/>
                    <a:pt x="351" y="153"/>
                  </a:cubicBezTo>
                  <a:cubicBezTo>
                    <a:pt x="473" y="153"/>
                    <a:pt x="473" y="153"/>
                    <a:pt x="473" y="153"/>
                  </a:cubicBezTo>
                  <a:cubicBezTo>
                    <a:pt x="450" y="252"/>
                    <a:pt x="450" y="252"/>
                    <a:pt x="450" y="252"/>
                  </a:cubicBezTo>
                  <a:cubicBezTo>
                    <a:pt x="331" y="251"/>
                    <a:pt x="331" y="251"/>
                    <a:pt x="331" y="251"/>
                  </a:cubicBezTo>
                  <a:cubicBezTo>
                    <a:pt x="260" y="643"/>
                    <a:pt x="260" y="643"/>
                    <a:pt x="260" y="643"/>
                  </a:cubicBezTo>
                  <a:cubicBezTo>
                    <a:pt x="260" y="643"/>
                    <a:pt x="20" y="642"/>
                    <a:pt x="19" y="643"/>
                  </a:cubicBezTo>
                  <a:cubicBezTo>
                    <a:pt x="90" y="252"/>
                    <a:pt x="90" y="252"/>
                    <a:pt x="90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18" y="153"/>
                    <a:pt x="18" y="153"/>
                    <a:pt x="18" y="153"/>
                  </a:cubicBezTo>
                  <a:lnTo>
                    <a:pt x="111" y="1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1276" y="4048"/>
              <a:ext cx="59" cy="113"/>
            </a:xfrm>
            <a:custGeom>
              <a:avLst/>
              <a:gdLst>
                <a:gd name="T0" fmla="*/ 40 w 59"/>
                <a:gd name="T1" fmla="*/ 113 h 113"/>
                <a:gd name="T2" fmla="*/ 0 w 59"/>
                <a:gd name="T3" fmla="*/ 113 h 113"/>
                <a:gd name="T4" fmla="*/ 20 w 59"/>
                <a:gd name="T5" fmla="*/ 0 h 113"/>
                <a:gd name="T6" fmla="*/ 59 w 59"/>
                <a:gd name="T7" fmla="*/ 1 h 113"/>
                <a:gd name="T8" fmla="*/ 40 w 5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3">
                  <a:moveTo>
                    <a:pt x="40" y="113"/>
                  </a:moveTo>
                  <a:lnTo>
                    <a:pt x="0" y="113"/>
                  </a:lnTo>
                  <a:lnTo>
                    <a:pt x="20" y="0"/>
                  </a:lnTo>
                  <a:lnTo>
                    <a:pt x="59" y="1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916" y="4079"/>
              <a:ext cx="126" cy="109"/>
            </a:xfrm>
            <a:custGeom>
              <a:avLst/>
              <a:gdLst>
                <a:gd name="T0" fmla="*/ 0 w 763"/>
                <a:gd name="T1" fmla="*/ 661 h 661"/>
                <a:gd name="T2" fmla="*/ 116 w 763"/>
                <a:gd name="T3" fmla="*/ 8 h 661"/>
                <a:gd name="T4" fmla="*/ 325 w 763"/>
                <a:gd name="T5" fmla="*/ 8 h 661"/>
                <a:gd name="T6" fmla="*/ 309 w 763"/>
                <a:gd name="T7" fmla="*/ 91 h 661"/>
                <a:gd name="T8" fmla="*/ 396 w 763"/>
                <a:gd name="T9" fmla="*/ 29 h 661"/>
                <a:gd name="T10" fmla="*/ 531 w 763"/>
                <a:gd name="T11" fmla="*/ 0 h 661"/>
                <a:gd name="T12" fmla="*/ 660 w 763"/>
                <a:gd name="T13" fmla="*/ 24 h 661"/>
                <a:gd name="T14" fmla="*/ 745 w 763"/>
                <a:gd name="T15" fmla="*/ 117 h 661"/>
                <a:gd name="T16" fmla="*/ 755 w 763"/>
                <a:gd name="T17" fmla="*/ 250 h 661"/>
                <a:gd name="T18" fmla="*/ 637 w 763"/>
                <a:gd name="T19" fmla="*/ 440 h 661"/>
                <a:gd name="T20" fmla="*/ 434 w 763"/>
                <a:gd name="T21" fmla="*/ 499 h 661"/>
                <a:gd name="T22" fmla="*/ 360 w 763"/>
                <a:gd name="T23" fmla="*/ 491 h 661"/>
                <a:gd name="T24" fmla="*/ 313 w 763"/>
                <a:gd name="T25" fmla="*/ 472 h 661"/>
                <a:gd name="T26" fmla="*/ 274 w 763"/>
                <a:gd name="T27" fmla="*/ 437 h 661"/>
                <a:gd name="T28" fmla="*/ 235 w 763"/>
                <a:gd name="T29" fmla="*/ 661 h 661"/>
                <a:gd name="T30" fmla="*/ 0 w 763"/>
                <a:gd name="T31" fmla="*/ 661 h 661"/>
                <a:gd name="T32" fmla="*/ 434 w 763"/>
                <a:gd name="T33" fmla="*/ 119 h 661"/>
                <a:gd name="T34" fmla="*/ 349 w 763"/>
                <a:gd name="T35" fmla="*/ 148 h 661"/>
                <a:gd name="T36" fmla="*/ 302 w 763"/>
                <a:gd name="T37" fmla="*/ 231 h 661"/>
                <a:gd name="T38" fmla="*/ 316 w 763"/>
                <a:gd name="T39" fmla="*/ 323 h 661"/>
                <a:gd name="T40" fmla="*/ 389 w 763"/>
                <a:gd name="T41" fmla="*/ 351 h 661"/>
                <a:gd name="T42" fmla="*/ 450 w 763"/>
                <a:gd name="T43" fmla="*/ 339 h 661"/>
                <a:gd name="T44" fmla="*/ 496 w 763"/>
                <a:gd name="T45" fmla="*/ 299 h 661"/>
                <a:gd name="T46" fmla="*/ 523 w 763"/>
                <a:gd name="T47" fmla="*/ 235 h 661"/>
                <a:gd name="T48" fmla="*/ 506 w 763"/>
                <a:gd name="T49" fmla="*/ 149 h 661"/>
                <a:gd name="T50" fmla="*/ 434 w 763"/>
                <a:gd name="T51" fmla="*/ 1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3" h="661">
                  <a:moveTo>
                    <a:pt x="0" y="661"/>
                  </a:moveTo>
                  <a:cubicBezTo>
                    <a:pt x="116" y="8"/>
                    <a:pt x="116" y="8"/>
                    <a:pt x="116" y="8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09" y="91"/>
                    <a:pt x="309" y="91"/>
                    <a:pt x="309" y="91"/>
                  </a:cubicBezTo>
                  <a:cubicBezTo>
                    <a:pt x="327" y="66"/>
                    <a:pt x="356" y="46"/>
                    <a:pt x="396" y="29"/>
                  </a:cubicBezTo>
                  <a:cubicBezTo>
                    <a:pt x="436" y="13"/>
                    <a:pt x="482" y="0"/>
                    <a:pt x="531" y="0"/>
                  </a:cubicBezTo>
                  <a:cubicBezTo>
                    <a:pt x="586" y="0"/>
                    <a:pt x="619" y="3"/>
                    <a:pt x="660" y="24"/>
                  </a:cubicBezTo>
                  <a:cubicBezTo>
                    <a:pt x="701" y="46"/>
                    <a:pt x="729" y="77"/>
                    <a:pt x="745" y="117"/>
                  </a:cubicBezTo>
                  <a:cubicBezTo>
                    <a:pt x="760" y="157"/>
                    <a:pt x="763" y="201"/>
                    <a:pt x="755" y="250"/>
                  </a:cubicBezTo>
                  <a:cubicBezTo>
                    <a:pt x="741" y="330"/>
                    <a:pt x="702" y="393"/>
                    <a:pt x="637" y="440"/>
                  </a:cubicBezTo>
                  <a:cubicBezTo>
                    <a:pt x="573" y="487"/>
                    <a:pt x="516" y="499"/>
                    <a:pt x="434" y="499"/>
                  </a:cubicBezTo>
                  <a:cubicBezTo>
                    <a:pt x="405" y="499"/>
                    <a:pt x="381" y="496"/>
                    <a:pt x="360" y="491"/>
                  </a:cubicBezTo>
                  <a:cubicBezTo>
                    <a:pt x="341" y="486"/>
                    <a:pt x="325" y="480"/>
                    <a:pt x="313" y="472"/>
                  </a:cubicBezTo>
                  <a:cubicBezTo>
                    <a:pt x="301" y="465"/>
                    <a:pt x="289" y="454"/>
                    <a:pt x="274" y="437"/>
                  </a:cubicBezTo>
                  <a:cubicBezTo>
                    <a:pt x="235" y="661"/>
                    <a:pt x="235" y="661"/>
                    <a:pt x="235" y="661"/>
                  </a:cubicBezTo>
                  <a:lnTo>
                    <a:pt x="0" y="661"/>
                  </a:lnTo>
                  <a:close/>
                  <a:moveTo>
                    <a:pt x="434" y="119"/>
                  </a:moveTo>
                  <a:cubicBezTo>
                    <a:pt x="402" y="119"/>
                    <a:pt x="374" y="129"/>
                    <a:pt x="349" y="148"/>
                  </a:cubicBezTo>
                  <a:cubicBezTo>
                    <a:pt x="324" y="167"/>
                    <a:pt x="308" y="194"/>
                    <a:pt x="302" y="231"/>
                  </a:cubicBezTo>
                  <a:cubicBezTo>
                    <a:pt x="294" y="274"/>
                    <a:pt x="299" y="304"/>
                    <a:pt x="316" y="323"/>
                  </a:cubicBezTo>
                  <a:cubicBezTo>
                    <a:pt x="333" y="342"/>
                    <a:pt x="357" y="351"/>
                    <a:pt x="389" y="351"/>
                  </a:cubicBezTo>
                  <a:cubicBezTo>
                    <a:pt x="411" y="351"/>
                    <a:pt x="433" y="347"/>
                    <a:pt x="450" y="339"/>
                  </a:cubicBezTo>
                  <a:cubicBezTo>
                    <a:pt x="470" y="329"/>
                    <a:pt x="484" y="317"/>
                    <a:pt x="496" y="299"/>
                  </a:cubicBezTo>
                  <a:cubicBezTo>
                    <a:pt x="510" y="280"/>
                    <a:pt x="518" y="259"/>
                    <a:pt x="523" y="235"/>
                  </a:cubicBezTo>
                  <a:cubicBezTo>
                    <a:pt x="529" y="196"/>
                    <a:pt x="524" y="168"/>
                    <a:pt x="506" y="149"/>
                  </a:cubicBezTo>
                  <a:cubicBezTo>
                    <a:pt x="488" y="129"/>
                    <a:pt x="465" y="119"/>
                    <a:pt x="434" y="11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1565" y="4093"/>
              <a:ext cx="82" cy="96"/>
            </a:xfrm>
            <a:custGeom>
              <a:avLst/>
              <a:gdLst>
                <a:gd name="T0" fmla="*/ 421 w 497"/>
                <a:gd name="T1" fmla="*/ 393 h 581"/>
                <a:gd name="T2" fmla="*/ 440 w 497"/>
                <a:gd name="T3" fmla="*/ 406 h 581"/>
                <a:gd name="T4" fmla="*/ 181 w 497"/>
                <a:gd name="T5" fmla="*/ 581 h 581"/>
                <a:gd name="T6" fmla="*/ 7 w 497"/>
                <a:gd name="T7" fmla="*/ 403 h 581"/>
                <a:gd name="T8" fmla="*/ 356 w 497"/>
                <a:gd name="T9" fmla="*/ 0 h 581"/>
                <a:gd name="T10" fmla="*/ 491 w 497"/>
                <a:gd name="T11" fmla="*/ 104 h 581"/>
                <a:gd name="T12" fmla="*/ 110 w 497"/>
                <a:gd name="T13" fmla="*/ 324 h 581"/>
                <a:gd name="T14" fmla="*/ 104 w 497"/>
                <a:gd name="T15" fmla="*/ 385 h 581"/>
                <a:gd name="T16" fmla="*/ 234 w 497"/>
                <a:gd name="T17" fmla="*/ 512 h 581"/>
                <a:gd name="T18" fmla="*/ 421 w 497"/>
                <a:gd name="T19" fmla="*/ 393 h 581"/>
                <a:gd name="T20" fmla="*/ 400 w 497"/>
                <a:gd name="T21" fmla="*/ 93 h 581"/>
                <a:gd name="T22" fmla="*/ 338 w 497"/>
                <a:gd name="T23" fmla="*/ 28 h 581"/>
                <a:gd name="T24" fmla="*/ 119 w 497"/>
                <a:gd name="T25" fmla="*/ 296 h 581"/>
                <a:gd name="T26" fmla="*/ 400 w 497"/>
                <a:gd name="T27" fmla="*/ 9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581">
                  <a:moveTo>
                    <a:pt x="421" y="393"/>
                  </a:moveTo>
                  <a:cubicBezTo>
                    <a:pt x="440" y="406"/>
                    <a:pt x="440" y="406"/>
                    <a:pt x="440" y="406"/>
                  </a:cubicBezTo>
                  <a:cubicBezTo>
                    <a:pt x="392" y="503"/>
                    <a:pt x="295" y="581"/>
                    <a:pt x="181" y="581"/>
                  </a:cubicBezTo>
                  <a:cubicBezTo>
                    <a:pt x="88" y="581"/>
                    <a:pt x="11" y="519"/>
                    <a:pt x="7" y="403"/>
                  </a:cubicBezTo>
                  <a:cubicBezTo>
                    <a:pt x="0" y="194"/>
                    <a:pt x="195" y="0"/>
                    <a:pt x="356" y="0"/>
                  </a:cubicBezTo>
                  <a:cubicBezTo>
                    <a:pt x="424" y="0"/>
                    <a:pt x="488" y="30"/>
                    <a:pt x="491" y="104"/>
                  </a:cubicBezTo>
                  <a:cubicBezTo>
                    <a:pt x="497" y="270"/>
                    <a:pt x="264" y="321"/>
                    <a:pt x="110" y="324"/>
                  </a:cubicBezTo>
                  <a:cubicBezTo>
                    <a:pt x="105" y="341"/>
                    <a:pt x="103" y="359"/>
                    <a:pt x="104" y="385"/>
                  </a:cubicBezTo>
                  <a:cubicBezTo>
                    <a:pt x="106" y="454"/>
                    <a:pt x="148" y="512"/>
                    <a:pt x="234" y="512"/>
                  </a:cubicBezTo>
                  <a:cubicBezTo>
                    <a:pt x="309" y="512"/>
                    <a:pt x="383" y="452"/>
                    <a:pt x="421" y="393"/>
                  </a:cubicBezTo>
                  <a:moveTo>
                    <a:pt x="400" y="93"/>
                  </a:moveTo>
                  <a:cubicBezTo>
                    <a:pt x="398" y="54"/>
                    <a:pt x="379" y="28"/>
                    <a:pt x="338" y="28"/>
                  </a:cubicBezTo>
                  <a:cubicBezTo>
                    <a:pt x="241" y="28"/>
                    <a:pt x="137" y="219"/>
                    <a:pt x="119" y="296"/>
                  </a:cubicBezTo>
                  <a:cubicBezTo>
                    <a:pt x="279" y="296"/>
                    <a:pt x="404" y="201"/>
                    <a:pt x="400" y="9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1474" y="4093"/>
              <a:ext cx="95" cy="96"/>
            </a:xfrm>
            <a:custGeom>
              <a:avLst/>
              <a:gdLst>
                <a:gd name="T0" fmla="*/ 15 w 573"/>
                <a:gd name="T1" fmla="*/ 88 h 581"/>
                <a:gd name="T2" fmla="*/ 70 w 573"/>
                <a:gd name="T3" fmla="*/ 83 h 581"/>
                <a:gd name="T4" fmla="*/ 105 w 573"/>
                <a:gd name="T5" fmla="*/ 103 h 581"/>
                <a:gd name="T6" fmla="*/ 83 w 573"/>
                <a:gd name="T7" fmla="*/ 205 h 581"/>
                <a:gd name="T8" fmla="*/ 45 w 573"/>
                <a:gd name="T9" fmla="*/ 369 h 581"/>
                <a:gd name="T10" fmla="*/ 0 w 573"/>
                <a:gd name="T11" fmla="*/ 561 h 581"/>
                <a:gd name="T12" fmla="*/ 95 w 573"/>
                <a:gd name="T13" fmla="*/ 561 h 581"/>
                <a:gd name="T14" fmla="*/ 149 w 573"/>
                <a:gd name="T15" fmla="*/ 302 h 581"/>
                <a:gd name="T16" fmla="*/ 414 w 573"/>
                <a:gd name="T17" fmla="*/ 76 h 581"/>
                <a:gd name="T18" fmla="*/ 444 w 573"/>
                <a:gd name="T19" fmla="*/ 106 h 581"/>
                <a:gd name="T20" fmla="*/ 420 w 573"/>
                <a:gd name="T21" fmla="*/ 223 h 581"/>
                <a:gd name="T22" fmla="*/ 365 w 573"/>
                <a:gd name="T23" fmla="*/ 413 h 581"/>
                <a:gd name="T24" fmla="*/ 345 w 573"/>
                <a:gd name="T25" fmla="*/ 521 h 581"/>
                <a:gd name="T26" fmla="*/ 409 w 573"/>
                <a:gd name="T27" fmla="*/ 581 h 581"/>
                <a:gd name="T28" fmla="*/ 573 w 573"/>
                <a:gd name="T29" fmla="*/ 437 h 581"/>
                <a:gd name="T30" fmla="*/ 560 w 573"/>
                <a:gd name="T31" fmla="*/ 413 h 581"/>
                <a:gd name="T32" fmla="*/ 469 w 573"/>
                <a:gd name="T33" fmla="*/ 505 h 581"/>
                <a:gd name="T34" fmla="*/ 448 w 573"/>
                <a:gd name="T35" fmla="*/ 481 h 581"/>
                <a:gd name="T36" fmla="*/ 463 w 573"/>
                <a:gd name="T37" fmla="*/ 403 h 581"/>
                <a:gd name="T38" fmla="*/ 524 w 573"/>
                <a:gd name="T39" fmla="*/ 182 h 581"/>
                <a:gd name="T40" fmla="*/ 547 w 573"/>
                <a:gd name="T41" fmla="*/ 60 h 581"/>
                <a:gd name="T42" fmla="*/ 485 w 573"/>
                <a:gd name="T43" fmla="*/ 0 h 581"/>
                <a:gd name="T44" fmla="*/ 162 w 573"/>
                <a:gd name="T45" fmla="*/ 249 h 581"/>
                <a:gd name="T46" fmla="*/ 159 w 573"/>
                <a:gd name="T47" fmla="*/ 249 h 581"/>
                <a:gd name="T48" fmla="*/ 182 w 573"/>
                <a:gd name="T49" fmla="*/ 150 h 581"/>
                <a:gd name="T50" fmla="*/ 217 w 573"/>
                <a:gd name="T51" fmla="*/ 0 h 581"/>
                <a:gd name="T52" fmla="*/ 14 w 573"/>
                <a:gd name="T53" fmla="*/ 57 h 581"/>
                <a:gd name="T54" fmla="*/ 15 w 573"/>
                <a:gd name="T55" fmla="*/ 8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3" h="581">
                  <a:moveTo>
                    <a:pt x="15" y="88"/>
                  </a:moveTo>
                  <a:cubicBezTo>
                    <a:pt x="32" y="86"/>
                    <a:pt x="58" y="83"/>
                    <a:pt x="70" y="83"/>
                  </a:cubicBezTo>
                  <a:cubicBezTo>
                    <a:pt x="87" y="83"/>
                    <a:pt x="104" y="86"/>
                    <a:pt x="105" y="103"/>
                  </a:cubicBezTo>
                  <a:cubicBezTo>
                    <a:pt x="105" y="114"/>
                    <a:pt x="86" y="188"/>
                    <a:pt x="83" y="205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30" y="436"/>
                    <a:pt x="14" y="506"/>
                    <a:pt x="0" y="561"/>
                  </a:cubicBezTo>
                  <a:cubicBezTo>
                    <a:pt x="95" y="561"/>
                    <a:pt x="95" y="561"/>
                    <a:pt x="95" y="561"/>
                  </a:cubicBezTo>
                  <a:cubicBezTo>
                    <a:pt x="149" y="302"/>
                    <a:pt x="149" y="302"/>
                    <a:pt x="149" y="302"/>
                  </a:cubicBezTo>
                  <a:cubicBezTo>
                    <a:pt x="312" y="131"/>
                    <a:pt x="375" y="76"/>
                    <a:pt x="414" y="76"/>
                  </a:cubicBezTo>
                  <a:cubicBezTo>
                    <a:pt x="431" y="76"/>
                    <a:pt x="443" y="85"/>
                    <a:pt x="444" y="106"/>
                  </a:cubicBezTo>
                  <a:cubicBezTo>
                    <a:pt x="445" y="136"/>
                    <a:pt x="427" y="204"/>
                    <a:pt x="420" y="223"/>
                  </a:cubicBezTo>
                  <a:cubicBezTo>
                    <a:pt x="365" y="413"/>
                    <a:pt x="365" y="413"/>
                    <a:pt x="365" y="413"/>
                  </a:cubicBezTo>
                  <a:cubicBezTo>
                    <a:pt x="353" y="455"/>
                    <a:pt x="344" y="493"/>
                    <a:pt x="345" y="521"/>
                  </a:cubicBezTo>
                  <a:cubicBezTo>
                    <a:pt x="346" y="562"/>
                    <a:pt x="371" y="581"/>
                    <a:pt x="409" y="581"/>
                  </a:cubicBezTo>
                  <a:cubicBezTo>
                    <a:pt x="478" y="581"/>
                    <a:pt x="529" y="508"/>
                    <a:pt x="573" y="437"/>
                  </a:cubicBezTo>
                  <a:cubicBezTo>
                    <a:pt x="560" y="413"/>
                    <a:pt x="560" y="413"/>
                    <a:pt x="560" y="413"/>
                  </a:cubicBezTo>
                  <a:cubicBezTo>
                    <a:pt x="542" y="442"/>
                    <a:pt x="501" y="505"/>
                    <a:pt x="469" y="505"/>
                  </a:cubicBezTo>
                  <a:cubicBezTo>
                    <a:pt x="458" y="505"/>
                    <a:pt x="448" y="498"/>
                    <a:pt x="448" y="481"/>
                  </a:cubicBezTo>
                  <a:cubicBezTo>
                    <a:pt x="447" y="458"/>
                    <a:pt x="457" y="425"/>
                    <a:pt x="463" y="403"/>
                  </a:cubicBezTo>
                  <a:cubicBezTo>
                    <a:pt x="524" y="182"/>
                    <a:pt x="524" y="182"/>
                    <a:pt x="524" y="182"/>
                  </a:cubicBezTo>
                  <a:cubicBezTo>
                    <a:pt x="540" y="121"/>
                    <a:pt x="548" y="81"/>
                    <a:pt x="547" y="60"/>
                  </a:cubicBezTo>
                  <a:cubicBezTo>
                    <a:pt x="546" y="19"/>
                    <a:pt x="522" y="0"/>
                    <a:pt x="485" y="0"/>
                  </a:cubicBezTo>
                  <a:cubicBezTo>
                    <a:pt x="422" y="0"/>
                    <a:pt x="338" y="46"/>
                    <a:pt x="162" y="249"/>
                  </a:cubicBezTo>
                  <a:cubicBezTo>
                    <a:pt x="159" y="249"/>
                    <a:pt x="159" y="249"/>
                    <a:pt x="159" y="249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94" y="95"/>
                    <a:pt x="206" y="39"/>
                    <a:pt x="217" y="0"/>
                  </a:cubicBezTo>
                  <a:cubicBezTo>
                    <a:pt x="156" y="22"/>
                    <a:pt x="68" y="46"/>
                    <a:pt x="14" y="57"/>
                  </a:cubicBezTo>
                  <a:lnTo>
                    <a:pt x="15" y="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649" y="4065"/>
              <a:ext cx="28" cy="28"/>
            </a:xfrm>
            <a:custGeom>
              <a:avLst/>
              <a:gdLst>
                <a:gd name="T0" fmla="*/ 85 w 171"/>
                <a:gd name="T1" fmla="*/ 79 h 170"/>
                <a:gd name="T2" fmla="*/ 109 w 171"/>
                <a:gd name="T3" fmla="*/ 63 h 170"/>
                <a:gd name="T4" fmla="*/ 88 w 171"/>
                <a:gd name="T5" fmla="*/ 48 h 170"/>
                <a:gd name="T6" fmla="*/ 68 w 171"/>
                <a:gd name="T7" fmla="*/ 48 h 170"/>
                <a:gd name="T8" fmla="*/ 68 w 171"/>
                <a:gd name="T9" fmla="*/ 79 h 170"/>
                <a:gd name="T10" fmla="*/ 85 w 171"/>
                <a:gd name="T11" fmla="*/ 79 h 170"/>
                <a:gd name="T12" fmla="*/ 68 w 171"/>
                <a:gd name="T13" fmla="*/ 134 h 170"/>
                <a:gd name="T14" fmla="*/ 53 w 171"/>
                <a:gd name="T15" fmla="*/ 134 h 170"/>
                <a:gd name="T16" fmla="*/ 53 w 171"/>
                <a:gd name="T17" fmla="*/ 36 h 170"/>
                <a:gd name="T18" fmla="*/ 90 w 171"/>
                <a:gd name="T19" fmla="*/ 36 h 170"/>
                <a:gd name="T20" fmla="*/ 125 w 171"/>
                <a:gd name="T21" fmla="*/ 63 h 170"/>
                <a:gd name="T22" fmla="*/ 99 w 171"/>
                <a:gd name="T23" fmla="*/ 91 h 170"/>
                <a:gd name="T24" fmla="*/ 127 w 171"/>
                <a:gd name="T25" fmla="*/ 134 h 170"/>
                <a:gd name="T26" fmla="*/ 110 w 171"/>
                <a:gd name="T27" fmla="*/ 134 h 170"/>
                <a:gd name="T28" fmla="*/ 85 w 171"/>
                <a:gd name="T29" fmla="*/ 91 h 170"/>
                <a:gd name="T30" fmla="*/ 68 w 171"/>
                <a:gd name="T31" fmla="*/ 91 h 170"/>
                <a:gd name="T32" fmla="*/ 68 w 171"/>
                <a:gd name="T33" fmla="*/ 134 h 170"/>
                <a:gd name="T34" fmla="*/ 86 w 171"/>
                <a:gd name="T35" fmla="*/ 155 h 170"/>
                <a:gd name="T36" fmla="*/ 154 w 171"/>
                <a:gd name="T37" fmla="*/ 84 h 170"/>
                <a:gd name="T38" fmla="*/ 86 w 171"/>
                <a:gd name="T39" fmla="*/ 14 h 170"/>
                <a:gd name="T40" fmla="*/ 17 w 171"/>
                <a:gd name="T41" fmla="*/ 84 h 170"/>
                <a:gd name="T42" fmla="*/ 86 w 171"/>
                <a:gd name="T43" fmla="*/ 155 h 170"/>
                <a:gd name="T44" fmla="*/ 0 w 171"/>
                <a:gd name="T45" fmla="*/ 84 h 170"/>
                <a:gd name="T46" fmla="*/ 86 w 171"/>
                <a:gd name="T47" fmla="*/ 0 h 170"/>
                <a:gd name="T48" fmla="*/ 171 w 171"/>
                <a:gd name="T49" fmla="*/ 84 h 170"/>
                <a:gd name="T50" fmla="*/ 86 w 171"/>
                <a:gd name="T51" fmla="*/ 170 h 170"/>
                <a:gd name="T52" fmla="*/ 0 w 171"/>
                <a:gd name="T53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170">
                  <a:moveTo>
                    <a:pt x="85" y="79"/>
                  </a:moveTo>
                  <a:cubicBezTo>
                    <a:pt x="98" y="79"/>
                    <a:pt x="109" y="78"/>
                    <a:pt x="109" y="63"/>
                  </a:cubicBezTo>
                  <a:cubicBezTo>
                    <a:pt x="109" y="50"/>
                    <a:pt x="98" y="48"/>
                    <a:pt x="8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79"/>
                    <a:pt x="68" y="79"/>
                    <a:pt x="68" y="79"/>
                  </a:cubicBezTo>
                  <a:lnTo>
                    <a:pt x="85" y="79"/>
                  </a:lnTo>
                  <a:close/>
                  <a:moveTo>
                    <a:pt x="68" y="134"/>
                  </a:moveTo>
                  <a:cubicBezTo>
                    <a:pt x="53" y="134"/>
                    <a:pt x="53" y="134"/>
                    <a:pt x="53" y="134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113" y="36"/>
                    <a:pt x="125" y="44"/>
                    <a:pt x="125" y="63"/>
                  </a:cubicBezTo>
                  <a:cubicBezTo>
                    <a:pt x="125" y="81"/>
                    <a:pt x="114" y="89"/>
                    <a:pt x="99" y="91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8" y="91"/>
                    <a:pt x="68" y="91"/>
                    <a:pt x="68" y="91"/>
                  </a:cubicBezTo>
                  <a:lnTo>
                    <a:pt x="68" y="134"/>
                  </a:lnTo>
                  <a:close/>
                  <a:moveTo>
                    <a:pt x="86" y="155"/>
                  </a:moveTo>
                  <a:cubicBezTo>
                    <a:pt x="124" y="155"/>
                    <a:pt x="154" y="126"/>
                    <a:pt x="154" y="84"/>
                  </a:cubicBezTo>
                  <a:cubicBezTo>
                    <a:pt x="154" y="44"/>
                    <a:pt x="124" y="14"/>
                    <a:pt x="86" y="14"/>
                  </a:cubicBezTo>
                  <a:cubicBezTo>
                    <a:pt x="47" y="14"/>
                    <a:pt x="17" y="44"/>
                    <a:pt x="17" y="84"/>
                  </a:cubicBezTo>
                  <a:cubicBezTo>
                    <a:pt x="17" y="126"/>
                    <a:pt x="47" y="155"/>
                    <a:pt x="86" y="155"/>
                  </a:cubicBezTo>
                  <a:moveTo>
                    <a:pt x="0" y="84"/>
                  </a:moveTo>
                  <a:cubicBezTo>
                    <a:pt x="0" y="36"/>
                    <a:pt x="39" y="0"/>
                    <a:pt x="86" y="0"/>
                  </a:cubicBezTo>
                  <a:cubicBezTo>
                    <a:pt x="132" y="0"/>
                    <a:pt x="171" y="36"/>
                    <a:pt x="171" y="84"/>
                  </a:cubicBezTo>
                  <a:cubicBezTo>
                    <a:pt x="171" y="134"/>
                    <a:pt x="132" y="170"/>
                    <a:pt x="86" y="170"/>
                  </a:cubicBezTo>
                  <a:cubicBezTo>
                    <a:pt x="39" y="170"/>
                    <a:pt x="0" y="134"/>
                    <a:pt x="0" y="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43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defTabSz="914400" rtl="0" eaLnBrk="1" latinLnBrk="0" hangingPunct="1">
      <a:lnSpc>
        <a:spcPct val="98000"/>
      </a:lnSpc>
      <a:spcBef>
        <a:spcPts val="200"/>
      </a:spcBef>
      <a:buFont typeface="Arial" panose="020B0604020202020204" pitchFamily="34" charset="0"/>
      <a:buChar char="•"/>
      <a:defRPr sz="1200" kern="1200">
        <a:solidFill>
          <a:schemeClr val="accent4"/>
        </a:solidFill>
        <a:latin typeface="+mj-lt"/>
        <a:ea typeface="+mn-ea"/>
        <a:cs typeface="+mn-cs"/>
      </a:defRPr>
    </a:lvl1pPr>
    <a:lvl2pPr marL="228600" indent="-114300" algn="l" defTabSz="914400" rtl="0" eaLnBrk="1" latinLnBrk="0" hangingPunct="1">
      <a:lnSpc>
        <a:spcPct val="98000"/>
      </a:lnSpc>
      <a:spcBef>
        <a:spcPts val="200"/>
      </a:spcBef>
      <a:buFont typeface="Arial" panose="020B0604020202020204" pitchFamily="34" charset="0"/>
      <a:buChar char="•"/>
      <a:defRPr sz="1100" kern="1200">
        <a:solidFill>
          <a:schemeClr val="accent3"/>
        </a:solidFill>
        <a:latin typeface="+mj-lt"/>
        <a:ea typeface="+mn-ea"/>
        <a:cs typeface="+mn-cs"/>
      </a:defRPr>
    </a:lvl2pPr>
    <a:lvl3pPr marL="342900" indent="-114300" algn="l" defTabSz="914400" rtl="0" eaLnBrk="1" latinLnBrk="0" hangingPunct="1">
      <a:lnSpc>
        <a:spcPct val="98000"/>
      </a:lnSpc>
      <a:spcBef>
        <a:spcPts val="200"/>
      </a:spcBef>
      <a:buFont typeface="Arial" panose="020B0604020202020204" pitchFamily="34" charset="0"/>
      <a:buChar char="•"/>
      <a:defRPr sz="1050" kern="1200">
        <a:solidFill>
          <a:schemeClr val="accent3"/>
        </a:solidFill>
        <a:latin typeface="+mj-lt"/>
        <a:ea typeface="+mn-ea"/>
        <a:cs typeface="+mn-cs"/>
      </a:defRPr>
    </a:lvl3pPr>
    <a:lvl4pPr marL="457200" indent="-114300" algn="l" defTabSz="914400" rtl="0" eaLnBrk="1" latinLnBrk="0" hangingPunct="1">
      <a:lnSpc>
        <a:spcPct val="98000"/>
      </a:lnSpc>
      <a:spcBef>
        <a:spcPts val="200"/>
      </a:spcBef>
      <a:buFont typeface="Arial" panose="020B0604020202020204" pitchFamily="34" charset="0"/>
      <a:buChar char="•"/>
      <a:defRPr sz="1000" kern="1200">
        <a:solidFill>
          <a:schemeClr val="accent3"/>
        </a:solidFill>
        <a:latin typeface="+mj-lt"/>
        <a:ea typeface="+mn-ea"/>
        <a:cs typeface="+mn-cs"/>
      </a:defRPr>
    </a:lvl4pPr>
    <a:lvl5pPr marL="571500" indent="-114300" algn="l" defTabSz="914400" rtl="0" eaLnBrk="1" latinLnBrk="0" hangingPunct="1">
      <a:lnSpc>
        <a:spcPct val="98000"/>
      </a:lnSpc>
      <a:spcBef>
        <a:spcPts val="200"/>
      </a:spcBef>
      <a:buFont typeface="Arial" panose="020B0604020202020204" pitchFamily="34" charset="0"/>
      <a:buChar char="•"/>
      <a:defRPr sz="900" kern="1200">
        <a:solidFill>
          <a:schemeClr val="accent3"/>
        </a:solidFill>
        <a:latin typeface="+mj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AB1C4-AF80-764C-AC4C-5D6A334829A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3200" dirty="0">
                <a:solidFill>
                  <a:srgbClr val="1B4A73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Two decades ago,</a:t>
            </a:r>
            <a:r>
              <a:rPr lang="en-US" sz="3200" baseline="0" dirty="0">
                <a:solidFill>
                  <a:srgbClr val="1B4A73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Franklin Gothic Book" charset="0"/>
                <a:cs typeface="calibri"/>
              </a:rPr>
              <a:t>43% of Americans got their news from traditional outlets</a:t>
            </a:r>
          </a:p>
          <a:p>
            <a:pPr marL="114300" marR="0" lvl="0" indent="-114300" algn="l" defTabSz="914400" rtl="0" eaLnBrk="1" fontAlgn="auto" latinLnBrk="0" hangingPunct="1">
              <a:lnSpc>
                <a:spcPct val="98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Franklin Gothic Book" charset="0"/>
                <a:cs typeface="calibri"/>
              </a:rPr>
              <a:t>According</a:t>
            </a:r>
            <a:r>
              <a:rPr lang="en-US" sz="2400" baseline="0" dirty="0">
                <a:solidFill>
                  <a:srgbClr val="000000"/>
                </a:solidFill>
                <a:latin typeface="calibri"/>
                <a:ea typeface="Franklin Gothic Book" charset="0"/>
                <a:cs typeface="calibri"/>
              </a:rPr>
              <a:t> to a 2017 Pew Study,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Franklin Gothic Book" charset="0"/>
                <a:cs typeface="calibri"/>
              </a:rPr>
              <a:t>67% of Americans get at least some of their news on social media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calibri"/>
              <a:ea typeface="Franklin Gothic Book" charset="0"/>
              <a:cs typeface="calibri"/>
            </a:endParaRPr>
          </a:p>
          <a:p>
            <a:pPr lvl="2" algn="l"/>
            <a:r>
              <a:rPr lang="en-US" sz="1300" dirty="0">
                <a:solidFill>
                  <a:srgbClr val="004876"/>
                </a:solidFill>
              </a:rPr>
              <a:t>20 years ago, consumers received 600 messages a day vs. 5,000 today</a:t>
            </a:r>
          </a:p>
          <a:p>
            <a:pPr lvl="2" algn="l"/>
            <a:r>
              <a:rPr lang="en-US" sz="1300" dirty="0">
                <a:solidFill>
                  <a:srgbClr val="004876"/>
                </a:solidFill>
              </a:rPr>
              <a:t>More Americans now get news on multiple social media sites. However, many social media news consumers still get news from more traditional platforms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631CB-7696-4724-8077-A27EB7A1A91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7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4977"/>
                </a:solidFill>
                <a:latin typeface="+mj-lt"/>
                <a:sym typeface="Gill Sans" charset="0"/>
              </a:rPr>
              <a:t>Traditional earned media funnel has been up-ended. </a:t>
            </a:r>
          </a:p>
          <a:p>
            <a:pPr algn="l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4977"/>
                </a:solidFill>
                <a:latin typeface="+mj-lt"/>
                <a:sym typeface="Gill Sans" charset="0"/>
              </a:rPr>
              <a:t>Influence now sits in the general population</a:t>
            </a:r>
            <a:r>
              <a:rPr lang="en-US" sz="1200" dirty="0">
                <a:solidFill>
                  <a:srgbClr val="004977"/>
                </a:solidFill>
                <a:latin typeface="+mj-lt"/>
                <a:cs typeface="Calibri"/>
              </a:rPr>
              <a:t> and often migrates into mainstream news</a:t>
            </a:r>
          </a:p>
          <a:p>
            <a:pPr algn="l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4977"/>
                </a:solidFill>
                <a:latin typeface="+mj-lt"/>
                <a:sym typeface="Gill Sans" charset="0"/>
              </a:rPr>
              <a:t>Relevant, relatable content that sparks a conversation is key to success</a:t>
            </a:r>
            <a:endParaRPr lang="en-US" sz="1200" dirty="0">
              <a:solidFill>
                <a:srgbClr val="004977"/>
              </a:solidFill>
              <a:latin typeface="+mj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631CB-7696-4724-8077-A27EB7A1A91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0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631CB-7696-4724-8077-A27EB7A1A91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2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771D-D377-104A-AF41-CE48CBA58B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5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https://www.facebook.com/capitalone/videos/1422166344497504/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7771D-D377-104A-AF41-CE48CBA58B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2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﻿At the end of the day, its what you share that</a:t>
            </a:r>
            <a:r>
              <a:rPr lang="en-US" sz="1200" b="0" i="0" kern="1200" baseline="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 will determine the success of your release.</a:t>
            </a:r>
          </a:p>
          <a:p>
            <a:pPr marL="0" indent="0">
              <a:buNone/>
            </a:pPr>
            <a:r>
              <a:rPr lang="en-US" sz="1200" b="0" i="0" kern="1200" baseline="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Make your headlines catchy and interesting. Usually 120 words or less. Have a sub-headline and build keywords into the headline. If it’s a blog and you end up amplifying it with Outbrain, you can even test different headlines and the consumer behavior with it. </a:t>
            </a:r>
          </a:p>
          <a:p>
            <a:pPr marL="0" indent="0">
              <a:buNone/>
            </a:pPr>
            <a:r>
              <a:rPr lang="en-US" sz="1200" b="0" i="0" kern="1200" baseline="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Make your quotes relatable. Not the usual. Rather have an influencer or an associate or someone less branded give credibility to your quote. We used a card expert when we launched a big campaign few years ago. He was asked for multiple interviews just based on his quote that was included in the release. </a:t>
            </a:r>
          </a:p>
          <a:p>
            <a:pPr marL="0" indent="0">
              <a:buNone/>
            </a:pPr>
            <a:r>
              <a:rPr lang="en-US" sz="1200" b="0" i="0" kern="1200" baseline="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Visuals always help. People have small memories so visuals and that too good ones tend to stick around. Instead of a blog do a visual story board especially if you are sharing research.</a:t>
            </a:r>
          </a:p>
          <a:p>
            <a:pPr marL="0" indent="0">
              <a:buNone/>
            </a:pPr>
            <a:r>
              <a:rPr lang="en-US" sz="1200" b="0" i="0" kern="1200" baseline="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PR in whichever format is a great way to drive traffic to a specific destination. Imbed links throughout and if necessary a CTA. Again depends on your industry andhow heavily regulated it is…e.g. at Capital One we cant say “go apply for the card” but we usually include a link with a CTA to see how many rewards could you earn to your next vacation?</a:t>
            </a:r>
          </a:p>
          <a:p>
            <a:r>
              <a:rPr lang="en-US" sz="1200" i="1" u="sng" kern="120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“Embrace Co-Creation”</a:t>
            </a:r>
            <a:r>
              <a:rPr lang="en-US" sz="1200" kern="1200" dirty="0">
                <a:solidFill>
                  <a:schemeClr val="accent4"/>
                </a:solidFill>
                <a:effectLst/>
                <a:latin typeface="+mj-lt"/>
                <a:ea typeface="+mn-ea"/>
                <a:cs typeface="+mn-cs"/>
              </a:rPr>
              <a:t> --- again where either the consumer directly or a third party (influencer) is co-creating the brand message; that it’s less omnidirectional to reflect how the landscape has changed.</a:t>
            </a:r>
          </a:p>
          <a:p>
            <a:pPr marL="0" indent="0">
              <a:buNone/>
            </a:pPr>
            <a:endParaRPr lang="en-US" sz="1200" kern="1200" dirty="0">
              <a:solidFill>
                <a:schemeClr val="accent4"/>
              </a:solidFill>
              <a:effectLst/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endParaRPr lang="en-US" sz="1200" b="0" i="0" kern="1200" baseline="0" dirty="0">
              <a:solidFill>
                <a:schemeClr val="accent4"/>
              </a:solidFill>
              <a:effectLst/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631CB-7696-4724-8077-A27EB7A1A91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8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275" y="2425685"/>
            <a:ext cx="10121215" cy="1255728"/>
          </a:xfrm>
        </p:spPr>
        <p:txBody>
          <a:bodyPr anchor="b">
            <a:noAutofit/>
          </a:bodyPr>
          <a:lstStyle>
            <a:lvl1pPr algn="l">
              <a:defRPr sz="48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142" y="3794125"/>
            <a:ext cx="10096502" cy="271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1081088" y="1631950"/>
            <a:ext cx="1936180" cy="6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437467" y="865562"/>
            <a:ext cx="11317066" cy="5117502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3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33"/>
          <p:cNvSpPr>
            <a:spLocks noGrp="1"/>
          </p:cNvSpPr>
          <p:nvPr>
            <p:ph sz="quarter" idx="14"/>
          </p:nvPr>
        </p:nvSpPr>
        <p:spPr>
          <a:xfrm>
            <a:off x="438151" y="2537915"/>
            <a:ext cx="2500482" cy="363575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accent1"/>
              </a:buClr>
              <a:defRPr sz="1600"/>
            </a:lvl1pPr>
            <a:lvl2pPr>
              <a:defRPr sz="1400">
                <a:solidFill>
                  <a:srgbClr val="004977"/>
                </a:solidFill>
              </a:defRPr>
            </a:lvl2pPr>
            <a:lvl3pPr>
              <a:defRPr sz="1200"/>
            </a:lvl3pPr>
            <a:lvl4pPr>
              <a:defRPr sz="1050"/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Content Placeholder 33"/>
          <p:cNvSpPr>
            <a:spLocks noGrp="1"/>
          </p:cNvSpPr>
          <p:nvPr>
            <p:ph sz="quarter" idx="15"/>
          </p:nvPr>
        </p:nvSpPr>
        <p:spPr>
          <a:xfrm>
            <a:off x="3376101" y="2537915"/>
            <a:ext cx="2500482" cy="363575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50"/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Content Placeholder 33"/>
          <p:cNvSpPr>
            <a:spLocks noGrp="1"/>
          </p:cNvSpPr>
          <p:nvPr>
            <p:ph sz="quarter" idx="16"/>
          </p:nvPr>
        </p:nvSpPr>
        <p:spPr>
          <a:xfrm>
            <a:off x="6314050" y="2537915"/>
            <a:ext cx="2501849" cy="363575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accent3"/>
              </a:buClr>
              <a:defRPr sz="1600"/>
            </a:lvl1pPr>
            <a:lvl2pPr>
              <a:defRPr sz="1400">
                <a:solidFill>
                  <a:srgbClr val="687680"/>
                </a:solidFill>
              </a:defRPr>
            </a:lvl2pPr>
            <a:lvl3pPr>
              <a:defRPr sz="1200"/>
            </a:lvl3pPr>
            <a:lvl4pPr>
              <a:defRPr sz="1000"/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Content Placeholder 33"/>
          <p:cNvSpPr>
            <a:spLocks noGrp="1"/>
          </p:cNvSpPr>
          <p:nvPr>
            <p:ph sz="quarter" idx="17"/>
          </p:nvPr>
        </p:nvSpPr>
        <p:spPr>
          <a:xfrm>
            <a:off x="9252683" y="2537915"/>
            <a:ext cx="2501849" cy="363575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accent4"/>
              </a:buClr>
              <a:defRPr sz="1600"/>
            </a:lvl1pPr>
            <a:lvl2pPr>
              <a:defRPr sz="1400">
                <a:solidFill>
                  <a:srgbClr val="273B49"/>
                </a:solidFill>
              </a:defRPr>
            </a:lvl2pPr>
            <a:lvl3pPr>
              <a:defRPr sz="1200"/>
            </a:lvl3pPr>
            <a:lvl4pPr>
              <a:defRPr sz="1050"/>
            </a:lvl4pPr>
            <a:lvl5pPr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8"/>
          </p:nvPr>
        </p:nvSpPr>
        <p:spPr>
          <a:xfrm>
            <a:off x="437467" y="1901305"/>
            <a:ext cx="2501166" cy="550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40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0"/>
          </p:nvPr>
        </p:nvSpPr>
        <p:spPr>
          <a:xfrm>
            <a:off x="3375417" y="1901305"/>
            <a:ext cx="2501166" cy="5509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lnSpc>
                <a:spcPct val="85000"/>
              </a:lnSpc>
              <a:buNone/>
              <a:defRPr lang="en-US" sz="1400" b="0" kern="100" spc="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2"/>
          </p:nvPr>
        </p:nvSpPr>
        <p:spPr>
          <a:xfrm>
            <a:off x="6313367" y="1901305"/>
            <a:ext cx="2501166" cy="5509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lnSpc>
                <a:spcPct val="85000"/>
              </a:lnSpc>
              <a:buNone/>
              <a:defRPr lang="en-US" sz="1400" b="0" kern="100" spc="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4"/>
          </p:nvPr>
        </p:nvSpPr>
        <p:spPr>
          <a:xfrm>
            <a:off x="9251317" y="1901305"/>
            <a:ext cx="2501166" cy="550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lnSpc>
                <a:spcPct val="85000"/>
              </a:lnSpc>
              <a:buNone/>
              <a:defRPr lang="en-US" sz="1400" b="0" kern="100" spc="5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Titl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4" name="Group 4"/>
          <p:cNvGrpSpPr>
            <a:grpSpLocks noChangeAspect="1"/>
          </p:cNvGrpSpPr>
          <p:nvPr userDrawn="1"/>
        </p:nvGrpSpPr>
        <p:grpSpPr bwMode="white">
          <a:xfrm>
            <a:off x="432705" y="6507882"/>
            <a:ext cx="665052" cy="256454"/>
            <a:chOff x="676" y="3865"/>
            <a:chExt cx="1001" cy="386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 userDrawn="1"/>
          </p:nvSpPr>
          <p:spPr bwMode="white">
            <a:xfrm>
              <a:off x="681" y="3904"/>
              <a:ext cx="996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5"/>
            <p:cNvSpPr>
              <a:spLocks noEditPoints="1"/>
            </p:cNvSpPr>
            <p:nvPr userDrawn="1"/>
          </p:nvSpPr>
          <p:spPr bwMode="white">
            <a:xfrm>
              <a:off x="941" y="3865"/>
              <a:ext cx="694" cy="386"/>
            </a:xfrm>
            <a:custGeom>
              <a:avLst/>
              <a:gdLst>
                <a:gd name="T0" fmla="*/ 4020 w 4194"/>
                <a:gd name="T1" fmla="*/ 432 h 2335"/>
                <a:gd name="T2" fmla="*/ 34 w 4194"/>
                <a:gd name="T3" fmla="*/ 623 h 2335"/>
                <a:gd name="T4" fmla="*/ 9 w 4194"/>
                <a:gd name="T5" fmla="*/ 629 h 2335"/>
                <a:gd name="T6" fmla="*/ 1 w 4194"/>
                <a:gd name="T7" fmla="*/ 640 h 2335"/>
                <a:gd name="T8" fmla="*/ 12 w 4194"/>
                <a:gd name="T9" fmla="*/ 647 h 2335"/>
                <a:gd name="T10" fmla="*/ 37 w 4194"/>
                <a:gd name="T11" fmla="*/ 643 h 2335"/>
                <a:gd name="T12" fmla="*/ 3170 w 4194"/>
                <a:gd name="T13" fmla="*/ 659 h 2335"/>
                <a:gd name="T14" fmla="*/ 3122 w 4194"/>
                <a:gd name="T15" fmla="*/ 1117 h 2335"/>
                <a:gd name="T16" fmla="*/ 3276 w 4194"/>
                <a:gd name="T17" fmla="*/ 1339 h 2335"/>
                <a:gd name="T18" fmla="*/ 4020 w 4194"/>
                <a:gd name="T19" fmla="*/ 432 h 2335"/>
                <a:gd name="T20" fmla="*/ 2388 w 4194"/>
                <a:gd name="T21" fmla="*/ 1754 h 2335"/>
                <a:gd name="T22" fmla="*/ 2387 w 4194"/>
                <a:gd name="T23" fmla="*/ 1754 h 2335"/>
                <a:gd name="T24" fmla="*/ 1527 w 4194"/>
                <a:gd name="T25" fmla="*/ 2309 h 2335"/>
                <a:gd name="T26" fmla="*/ 1515 w 4194"/>
                <a:gd name="T27" fmla="*/ 2316 h 2335"/>
                <a:gd name="T28" fmla="*/ 1512 w 4194"/>
                <a:gd name="T29" fmla="*/ 2330 h 2335"/>
                <a:gd name="T30" fmla="*/ 1525 w 4194"/>
                <a:gd name="T31" fmla="*/ 2332 h 2335"/>
                <a:gd name="T32" fmla="*/ 1536 w 4194"/>
                <a:gd name="T33" fmla="*/ 2326 h 2335"/>
                <a:gd name="T34" fmla="*/ 2424 w 4194"/>
                <a:gd name="T35" fmla="*/ 1849 h 2335"/>
                <a:gd name="T36" fmla="*/ 2429 w 4194"/>
                <a:gd name="T37" fmla="*/ 1846 h 2335"/>
                <a:gd name="T38" fmla="*/ 2388 w 4194"/>
                <a:gd name="T39" fmla="*/ 1754 h 2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94" h="2335">
                  <a:moveTo>
                    <a:pt x="4020" y="432"/>
                  </a:moveTo>
                  <a:cubicBezTo>
                    <a:pt x="3628" y="0"/>
                    <a:pt x="1106" y="389"/>
                    <a:pt x="34" y="623"/>
                  </a:cubicBezTo>
                  <a:cubicBezTo>
                    <a:pt x="9" y="629"/>
                    <a:pt x="9" y="629"/>
                    <a:pt x="9" y="629"/>
                  </a:cubicBezTo>
                  <a:cubicBezTo>
                    <a:pt x="3" y="630"/>
                    <a:pt x="0" y="635"/>
                    <a:pt x="1" y="640"/>
                  </a:cubicBezTo>
                  <a:cubicBezTo>
                    <a:pt x="2" y="645"/>
                    <a:pt x="7" y="648"/>
                    <a:pt x="12" y="647"/>
                  </a:cubicBezTo>
                  <a:cubicBezTo>
                    <a:pt x="37" y="643"/>
                    <a:pt x="37" y="643"/>
                    <a:pt x="37" y="643"/>
                  </a:cubicBezTo>
                  <a:cubicBezTo>
                    <a:pt x="925" y="484"/>
                    <a:pt x="2773" y="265"/>
                    <a:pt x="3170" y="659"/>
                  </a:cubicBezTo>
                  <a:cubicBezTo>
                    <a:pt x="3292" y="780"/>
                    <a:pt x="3263" y="935"/>
                    <a:pt x="3122" y="1117"/>
                  </a:cubicBezTo>
                  <a:cubicBezTo>
                    <a:pt x="3198" y="1166"/>
                    <a:pt x="3252" y="1243"/>
                    <a:pt x="3276" y="1339"/>
                  </a:cubicBezTo>
                  <a:cubicBezTo>
                    <a:pt x="3825" y="973"/>
                    <a:pt x="4194" y="625"/>
                    <a:pt x="4020" y="432"/>
                  </a:cubicBezTo>
                  <a:moveTo>
                    <a:pt x="2388" y="1754"/>
                  </a:moveTo>
                  <a:cubicBezTo>
                    <a:pt x="2388" y="1754"/>
                    <a:pt x="2387" y="1754"/>
                    <a:pt x="2387" y="1754"/>
                  </a:cubicBezTo>
                  <a:cubicBezTo>
                    <a:pt x="2138" y="1930"/>
                    <a:pt x="1844" y="2115"/>
                    <a:pt x="1527" y="2309"/>
                  </a:cubicBezTo>
                  <a:cubicBezTo>
                    <a:pt x="1515" y="2316"/>
                    <a:pt x="1515" y="2316"/>
                    <a:pt x="1515" y="2316"/>
                  </a:cubicBezTo>
                  <a:cubicBezTo>
                    <a:pt x="1510" y="2319"/>
                    <a:pt x="1509" y="2325"/>
                    <a:pt x="1512" y="2330"/>
                  </a:cubicBezTo>
                  <a:cubicBezTo>
                    <a:pt x="1515" y="2334"/>
                    <a:pt x="1521" y="2335"/>
                    <a:pt x="1525" y="2332"/>
                  </a:cubicBezTo>
                  <a:cubicBezTo>
                    <a:pt x="1536" y="2326"/>
                    <a:pt x="1536" y="2326"/>
                    <a:pt x="1536" y="2326"/>
                  </a:cubicBezTo>
                  <a:cubicBezTo>
                    <a:pt x="1805" y="2186"/>
                    <a:pt x="2113" y="2020"/>
                    <a:pt x="2424" y="1849"/>
                  </a:cubicBezTo>
                  <a:cubicBezTo>
                    <a:pt x="2426" y="1848"/>
                    <a:pt x="2427" y="1847"/>
                    <a:pt x="2429" y="1846"/>
                  </a:cubicBezTo>
                  <a:cubicBezTo>
                    <a:pt x="2412" y="1818"/>
                    <a:pt x="2398" y="1787"/>
                    <a:pt x="2388" y="175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white">
            <a:xfrm>
              <a:off x="1340" y="4048"/>
              <a:ext cx="139" cy="142"/>
            </a:xfrm>
            <a:custGeom>
              <a:avLst/>
              <a:gdLst>
                <a:gd name="T0" fmla="*/ 9 w 842"/>
                <a:gd name="T1" fmla="*/ 525 h 858"/>
                <a:gd name="T2" fmla="*/ 499 w 842"/>
                <a:gd name="T3" fmla="*/ 0 h 858"/>
                <a:gd name="T4" fmla="*/ 833 w 842"/>
                <a:gd name="T5" fmla="*/ 333 h 858"/>
                <a:gd name="T6" fmla="*/ 343 w 842"/>
                <a:gd name="T7" fmla="*/ 858 h 858"/>
                <a:gd name="T8" fmla="*/ 9 w 842"/>
                <a:gd name="T9" fmla="*/ 525 h 858"/>
                <a:gd name="T10" fmla="*/ 137 w 842"/>
                <a:gd name="T11" fmla="*/ 533 h 858"/>
                <a:gd name="T12" fmla="*/ 364 w 842"/>
                <a:gd name="T13" fmla="*/ 810 h 858"/>
                <a:gd name="T14" fmla="*/ 704 w 842"/>
                <a:gd name="T15" fmla="*/ 312 h 858"/>
                <a:gd name="T16" fmla="*/ 475 w 842"/>
                <a:gd name="T17" fmla="*/ 35 h 858"/>
                <a:gd name="T18" fmla="*/ 137 w 842"/>
                <a:gd name="T19" fmla="*/ 533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2" h="858">
                  <a:moveTo>
                    <a:pt x="9" y="525"/>
                  </a:moveTo>
                  <a:cubicBezTo>
                    <a:pt x="0" y="265"/>
                    <a:pt x="203" y="0"/>
                    <a:pt x="499" y="0"/>
                  </a:cubicBezTo>
                  <a:cubicBezTo>
                    <a:pt x="696" y="0"/>
                    <a:pt x="826" y="132"/>
                    <a:pt x="833" y="333"/>
                  </a:cubicBezTo>
                  <a:cubicBezTo>
                    <a:pt x="842" y="607"/>
                    <a:pt x="652" y="858"/>
                    <a:pt x="343" y="858"/>
                  </a:cubicBezTo>
                  <a:cubicBezTo>
                    <a:pt x="145" y="858"/>
                    <a:pt x="16" y="727"/>
                    <a:pt x="9" y="525"/>
                  </a:cubicBezTo>
                  <a:moveTo>
                    <a:pt x="137" y="533"/>
                  </a:moveTo>
                  <a:cubicBezTo>
                    <a:pt x="142" y="685"/>
                    <a:pt x="239" y="810"/>
                    <a:pt x="364" y="810"/>
                  </a:cubicBezTo>
                  <a:cubicBezTo>
                    <a:pt x="607" y="810"/>
                    <a:pt x="711" y="511"/>
                    <a:pt x="704" y="312"/>
                  </a:cubicBezTo>
                  <a:cubicBezTo>
                    <a:pt x="699" y="159"/>
                    <a:pt x="600" y="35"/>
                    <a:pt x="475" y="35"/>
                  </a:cubicBezTo>
                  <a:cubicBezTo>
                    <a:pt x="265" y="35"/>
                    <a:pt x="130" y="332"/>
                    <a:pt x="137" y="5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white">
            <a:xfrm>
              <a:off x="801" y="4078"/>
              <a:ext cx="120" cy="83"/>
            </a:xfrm>
            <a:custGeom>
              <a:avLst/>
              <a:gdLst>
                <a:gd name="T0" fmla="*/ 727 w 729"/>
                <a:gd name="T1" fmla="*/ 117 h 505"/>
                <a:gd name="T2" fmla="*/ 716 w 729"/>
                <a:gd name="T3" fmla="*/ 198 h 505"/>
                <a:gd name="T4" fmla="*/ 672 w 729"/>
                <a:gd name="T5" fmla="*/ 442 h 505"/>
                <a:gd name="T6" fmla="*/ 697 w 729"/>
                <a:gd name="T7" fmla="*/ 492 h 505"/>
                <a:gd name="T8" fmla="*/ 696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1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5 h 505"/>
                <a:gd name="T28" fmla="*/ 385 w 729"/>
                <a:gd name="T29" fmla="*/ 214 h 505"/>
                <a:gd name="T30" fmla="*/ 467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7 w 729"/>
                <a:gd name="T43" fmla="*/ 117 h 505"/>
                <a:gd name="T44" fmla="*/ 471 w 729"/>
                <a:gd name="T45" fmla="*/ 276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5 w 729"/>
                <a:gd name="T57" fmla="*/ 401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7" y="117"/>
                  </a:moveTo>
                  <a:cubicBezTo>
                    <a:pt x="726" y="141"/>
                    <a:pt x="722" y="161"/>
                    <a:pt x="716" y="198"/>
                  </a:cubicBezTo>
                  <a:cubicBezTo>
                    <a:pt x="672" y="442"/>
                    <a:pt x="672" y="442"/>
                    <a:pt x="672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6" y="501"/>
                    <a:pt x="696" y="501"/>
                    <a:pt x="696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8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6" y="505"/>
                    <a:pt x="79" y="496"/>
                    <a:pt x="48" y="469"/>
                  </a:cubicBezTo>
                  <a:cubicBezTo>
                    <a:pt x="15" y="440"/>
                    <a:pt x="0" y="421"/>
                    <a:pt x="1" y="381"/>
                  </a:cubicBezTo>
                  <a:cubicBezTo>
                    <a:pt x="3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3" y="250"/>
                    <a:pt x="153" y="242"/>
                    <a:pt x="197" y="235"/>
                  </a:cubicBezTo>
                  <a:cubicBezTo>
                    <a:pt x="241" y="228"/>
                    <a:pt x="303" y="220"/>
                    <a:pt x="385" y="214"/>
                  </a:cubicBezTo>
                  <a:cubicBezTo>
                    <a:pt x="428" y="210"/>
                    <a:pt x="454" y="200"/>
                    <a:pt x="467" y="195"/>
                  </a:cubicBezTo>
                  <a:cubicBezTo>
                    <a:pt x="484" y="188"/>
                    <a:pt x="490" y="181"/>
                    <a:pt x="493" y="167"/>
                  </a:cubicBezTo>
                  <a:cubicBezTo>
                    <a:pt x="498" y="142"/>
                    <a:pt x="490" y="128"/>
                    <a:pt x="456" y="121"/>
                  </a:cubicBezTo>
                  <a:cubicBezTo>
                    <a:pt x="367" y="104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3" y="11"/>
                    <a:pt x="380" y="0"/>
                    <a:pt x="493" y="0"/>
                  </a:cubicBezTo>
                  <a:cubicBezTo>
                    <a:pt x="672" y="0"/>
                    <a:pt x="729" y="51"/>
                    <a:pt x="727" y="117"/>
                  </a:cubicBezTo>
                  <a:moveTo>
                    <a:pt x="471" y="276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5"/>
                    <a:pt x="273" y="324"/>
                  </a:cubicBezTo>
                  <a:cubicBezTo>
                    <a:pt x="261" y="333"/>
                    <a:pt x="254" y="343"/>
                    <a:pt x="252" y="356"/>
                  </a:cubicBezTo>
                  <a:cubicBezTo>
                    <a:pt x="250" y="369"/>
                    <a:pt x="254" y="380"/>
                    <a:pt x="266" y="388"/>
                  </a:cubicBezTo>
                  <a:cubicBezTo>
                    <a:pt x="278" y="396"/>
                    <a:pt x="298" y="401"/>
                    <a:pt x="325" y="401"/>
                  </a:cubicBezTo>
                  <a:cubicBezTo>
                    <a:pt x="346" y="401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4"/>
                    <a:pt x="466" y="306"/>
                    <a:pt x="471" y="27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white">
            <a:xfrm>
              <a:off x="1040" y="4049"/>
              <a:ext cx="60" cy="112"/>
            </a:xfrm>
            <a:custGeom>
              <a:avLst/>
              <a:gdLst>
                <a:gd name="T0" fmla="*/ 99 w 362"/>
                <a:gd name="T1" fmla="*/ 72 h 672"/>
                <a:gd name="T2" fmla="*/ 240 w 362"/>
                <a:gd name="T3" fmla="*/ 0 h 672"/>
                <a:gd name="T4" fmla="*/ 356 w 362"/>
                <a:gd name="T5" fmla="*/ 72 h 672"/>
                <a:gd name="T6" fmla="*/ 214 w 362"/>
                <a:gd name="T7" fmla="*/ 145 h 672"/>
                <a:gd name="T8" fmla="*/ 99 w 362"/>
                <a:gd name="T9" fmla="*/ 72 h 672"/>
                <a:gd name="T10" fmla="*/ 0 w 362"/>
                <a:gd name="T11" fmla="*/ 672 h 672"/>
                <a:gd name="T12" fmla="*/ 86 w 362"/>
                <a:gd name="T13" fmla="*/ 185 h 672"/>
                <a:gd name="T14" fmla="*/ 324 w 362"/>
                <a:gd name="T15" fmla="*/ 185 h 672"/>
                <a:gd name="T16" fmla="*/ 238 w 362"/>
                <a:gd name="T17" fmla="*/ 672 h 672"/>
                <a:gd name="T18" fmla="*/ 0 w 362"/>
                <a:gd name="T1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672">
                  <a:moveTo>
                    <a:pt x="99" y="72"/>
                  </a:moveTo>
                  <a:cubicBezTo>
                    <a:pt x="106" y="32"/>
                    <a:pt x="169" y="0"/>
                    <a:pt x="240" y="0"/>
                  </a:cubicBezTo>
                  <a:cubicBezTo>
                    <a:pt x="311" y="0"/>
                    <a:pt x="362" y="32"/>
                    <a:pt x="356" y="72"/>
                  </a:cubicBezTo>
                  <a:cubicBezTo>
                    <a:pt x="348" y="113"/>
                    <a:pt x="285" y="145"/>
                    <a:pt x="214" y="145"/>
                  </a:cubicBezTo>
                  <a:cubicBezTo>
                    <a:pt x="143" y="145"/>
                    <a:pt x="92" y="113"/>
                    <a:pt x="99" y="72"/>
                  </a:cubicBezTo>
                  <a:moveTo>
                    <a:pt x="0" y="672"/>
                  </a:moveTo>
                  <a:cubicBezTo>
                    <a:pt x="86" y="185"/>
                    <a:pt x="86" y="185"/>
                    <a:pt x="86" y="185"/>
                  </a:cubicBezTo>
                  <a:cubicBezTo>
                    <a:pt x="324" y="185"/>
                    <a:pt x="324" y="185"/>
                    <a:pt x="324" y="185"/>
                  </a:cubicBezTo>
                  <a:cubicBezTo>
                    <a:pt x="238" y="672"/>
                    <a:pt x="238" y="672"/>
                    <a:pt x="238" y="672"/>
                  </a:cubicBezTo>
                  <a:lnTo>
                    <a:pt x="0" y="6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white">
            <a:xfrm>
              <a:off x="1156" y="4078"/>
              <a:ext cx="120" cy="83"/>
            </a:xfrm>
            <a:custGeom>
              <a:avLst/>
              <a:gdLst>
                <a:gd name="T0" fmla="*/ 728 w 729"/>
                <a:gd name="T1" fmla="*/ 117 h 505"/>
                <a:gd name="T2" fmla="*/ 716 w 729"/>
                <a:gd name="T3" fmla="*/ 198 h 505"/>
                <a:gd name="T4" fmla="*/ 673 w 729"/>
                <a:gd name="T5" fmla="*/ 442 h 505"/>
                <a:gd name="T6" fmla="*/ 697 w 729"/>
                <a:gd name="T7" fmla="*/ 492 h 505"/>
                <a:gd name="T8" fmla="*/ 695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2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4 h 505"/>
                <a:gd name="T28" fmla="*/ 385 w 729"/>
                <a:gd name="T29" fmla="*/ 213 h 505"/>
                <a:gd name="T30" fmla="*/ 466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8 w 729"/>
                <a:gd name="T43" fmla="*/ 117 h 505"/>
                <a:gd name="T44" fmla="*/ 471 w 729"/>
                <a:gd name="T45" fmla="*/ 277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6 w 729"/>
                <a:gd name="T57" fmla="*/ 400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8" y="117"/>
                  </a:moveTo>
                  <a:cubicBezTo>
                    <a:pt x="727" y="141"/>
                    <a:pt x="722" y="162"/>
                    <a:pt x="716" y="198"/>
                  </a:cubicBezTo>
                  <a:cubicBezTo>
                    <a:pt x="673" y="442"/>
                    <a:pt x="673" y="442"/>
                    <a:pt x="673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5" y="501"/>
                    <a:pt x="695" y="501"/>
                    <a:pt x="695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9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5" y="505"/>
                    <a:pt x="80" y="497"/>
                    <a:pt x="48" y="469"/>
                  </a:cubicBezTo>
                  <a:cubicBezTo>
                    <a:pt x="15" y="440"/>
                    <a:pt x="0" y="421"/>
                    <a:pt x="2" y="381"/>
                  </a:cubicBezTo>
                  <a:cubicBezTo>
                    <a:pt x="2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4" y="251"/>
                    <a:pt x="154" y="242"/>
                    <a:pt x="197" y="234"/>
                  </a:cubicBezTo>
                  <a:cubicBezTo>
                    <a:pt x="242" y="228"/>
                    <a:pt x="303" y="220"/>
                    <a:pt x="385" y="213"/>
                  </a:cubicBezTo>
                  <a:cubicBezTo>
                    <a:pt x="428" y="210"/>
                    <a:pt x="454" y="200"/>
                    <a:pt x="466" y="195"/>
                  </a:cubicBezTo>
                  <a:cubicBezTo>
                    <a:pt x="484" y="189"/>
                    <a:pt x="490" y="181"/>
                    <a:pt x="493" y="167"/>
                  </a:cubicBezTo>
                  <a:cubicBezTo>
                    <a:pt x="497" y="143"/>
                    <a:pt x="490" y="128"/>
                    <a:pt x="456" y="121"/>
                  </a:cubicBezTo>
                  <a:cubicBezTo>
                    <a:pt x="366" y="103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4" y="11"/>
                    <a:pt x="380" y="0"/>
                    <a:pt x="493" y="0"/>
                  </a:cubicBezTo>
                  <a:cubicBezTo>
                    <a:pt x="672" y="0"/>
                    <a:pt x="729" y="51"/>
                    <a:pt x="728" y="117"/>
                  </a:cubicBezTo>
                  <a:moveTo>
                    <a:pt x="471" y="277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6"/>
                    <a:pt x="273" y="324"/>
                  </a:cubicBezTo>
                  <a:cubicBezTo>
                    <a:pt x="261" y="333"/>
                    <a:pt x="255" y="343"/>
                    <a:pt x="252" y="356"/>
                  </a:cubicBezTo>
                  <a:cubicBezTo>
                    <a:pt x="250" y="369"/>
                    <a:pt x="255" y="380"/>
                    <a:pt x="266" y="388"/>
                  </a:cubicBezTo>
                  <a:cubicBezTo>
                    <a:pt x="278" y="396"/>
                    <a:pt x="298" y="400"/>
                    <a:pt x="326" y="400"/>
                  </a:cubicBezTo>
                  <a:cubicBezTo>
                    <a:pt x="347" y="400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5"/>
                    <a:pt x="466" y="306"/>
                    <a:pt x="471" y="2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white">
            <a:xfrm>
              <a:off x="676" y="4047"/>
              <a:ext cx="138" cy="116"/>
            </a:xfrm>
            <a:custGeom>
              <a:avLst/>
              <a:gdLst>
                <a:gd name="T0" fmla="*/ 724 w 835"/>
                <a:gd name="T1" fmla="*/ 512 h 699"/>
                <a:gd name="T2" fmla="*/ 526 w 835"/>
                <a:gd name="T3" fmla="*/ 534 h 699"/>
                <a:gd name="T4" fmla="*/ 327 w 835"/>
                <a:gd name="T5" fmla="*/ 374 h 699"/>
                <a:gd name="T6" fmla="*/ 620 w 835"/>
                <a:gd name="T7" fmla="*/ 159 h 699"/>
                <a:gd name="T8" fmla="*/ 805 w 835"/>
                <a:gd name="T9" fmla="*/ 210 h 699"/>
                <a:gd name="T10" fmla="*/ 835 w 835"/>
                <a:gd name="T11" fmla="*/ 41 h 699"/>
                <a:gd name="T12" fmla="*/ 599 w 835"/>
                <a:gd name="T13" fmla="*/ 1 h 699"/>
                <a:gd name="T14" fmla="*/ 33 w 835"/>
                <a:gd name="T15" fmla="*/ 379 h 699"/>
                <a:gd name="T16" fmla="*/ 451 w 835"/>
                <a:gd name="T17" fmla="*/ 698 h 699"/>
                <a:gd name="T18" fmla="*/ 692 w 835"/>
                <a:gd name="T19" fmla="*/ 687 h 699"/>
                <a:gd name="T20" fmla="*/ 724 w 835"/>
                <a:gd name="T21" fmla="*/ 51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5" h="699">
                  <a:moveTo>
                    <a:pt x="724" y="512"/>
                  </a:moveTo>
                  <a:cubicBezTo>
                    <a:pt x="646" y="528"/>
                    <a:pt x="603" y="534"/>
                    <a:pt x="526" y="534"/>
                  </a:cubicBezTo>
                  <a:cubicBezTo>
                    <a:pt x="412" y="534"/>
                    <a:pt x="322" y="477"/>
                    <a:pt x="327" y="374"/>
                  </a:cubicBezTo>
                  <a:cubicBezTo>
                    <a:pt x="330" y="305"/>
                    <a:pt x="412" y="159"/>
                    <a:pt x="620" y="159"/>
                  </a:cubicBezTo>
                  <a:cubicBezTo>
                    <a:pt x="685" y="159"/>
                    <a:pt x="736" y="171"/>
                    <a:pt x="805" y="210"/>
                  </a:cubicBezTo>
                  <a:cubicBezTo>
                    <a:pt x="835" y="41"/>
                    <a:pt x="835" y="41"/>
                    <a:pt x="835" y="41"/>
                  </a:cubicBezTo>
                  <a:cubicBezTo>
                    <a:pt x="741" y="5"/>
                    <a:pt x="680" y="0"/>
                    <a:pt x="599" y="1"/>
                  </a:cubicBezTo>
                  <a:cubicBezTo>
                    <a:pt x="327" y="4"/>
                    <a:pt x="66" y="128"/>
                    <a:pt x="33" y="379"/>
                  </a:cubicBezTo>
                  <a:cubicBezTo>
                    <a:pt x="0" y="635"/>
                    <a:pt x="313" y="699"/>
                    <a:pt x="451" y="698"/>
                  </a:cubicBezTo>
                  <a:cubicBezTo>
                    <a:pt x="531" y="698"/>
                    <a:pt x="615" y="695"/>
                    <a:pt x="692" y="687"/>
                  </a:cubicBezTo>
                  <a:lnTo>
                    <a:pt x="724" y="5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white">
            <a:xfrm>
              <a:off x="1097" y="4054"/>
              <a:ext cx="78" cy="107"/>
            </a:xfrm>
            <a:custGeom>
              <a:avLst/>
              <a:gdLst>
                <a:gd name="T0" fmla="*/ 111 w 473"/>
                <a:gd name="T1" fmla="*/ 153 h 643"/>
                <a:gd name="T2" fmla="*/ 128 w 473"/>
                <a:gd name="T3" fmla="*/ 54 h 643"/>
                <a:gd name="T4" fmla="*/ 378 w 473"/>
                <a:gd name="T5" fmla="*/ 0 h 643"/>
                <a:gd name="T6" fmla="*/ 351 w 473"/>
                <a:gd name="T7" fmla="*/ 153 h 643"/>
                <a:gd name="T8" fmla="*/ 473 w 473"/>
                <a:gd name="T9" fmla="*/ 153 h 643"/>
                <a:gd name="T10" fmla="*/ 450 w 473"/>
                <a:gd name="T11" fmla="*/ 252 h 643"/>
                <a:gd name="T12" fmla="*/ 331 w 473"/>
                <a:gd name="T13" fmla="*/ 251 h 643"/>
                <a:gd name="T14" fmla="*/ 260 w 473"/>
                <a:gd name="T15" fmla="*/ 643 h 643"/>
                <a:gd name="T16" fmla="*/ 19 w 473"/>
                <a:gd name="T17" fmla="*/ 643 h 643"/>
                <a:gd name="T18" fmla="*/ 90 w 473"/>
                <a:gd name="T19" fmla="*/ 252 h 643"/>
                <a:gd name="T20" fmla="*/ 0 w 473"/>
                <a:gd name="T21" fmla="*/ 252 h 643"/>
                <a:gd name="T22" fmla="*/ 18 w 473"/>
                <a:gd name="T23" fmla="*/ 153 h 643"/>
                <a:gd name="T24" fmla="*/ 111 w 473"/>
                <a:gd name="T25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643">
                  <a:moveTo>
                    <a:pt x="111" y="153"/>
                  </a:moveTo>
                  <a:cubicBezTo>
                    <a:pt x="128" y="54"/>
                    <a:pt x="128" y="54"/>
                    <a:pt x="128" y="54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51" y="153"/>
                    <a:pt x="351" y="153"/>
                    <a:pt x="351" y="153"/>
                  </a:cubicBezTo>
                  <a:cubicBezTo>
                    <a:pt x="473" y="153"/>
                    <a:pt x="473" y="153"/>
                    <a:pt x="473" y="153"/>
                  </a:cubicBezTo>
                  <a:cubicBezTo>
                    <a:pt x="450" y="252"/>
                    <a:pt x="450" y="252"/>
                    <a:pt x="450" y="252"/>
                  </a:cubicBezTo>
                  <a:cubicBezTo>
                    <a:pt x="331" y="251"/>
                    <a:pt x="331" y="251"/>
                    <a:pt x="331" y="251"/>
                  </a:cubicBezTo>
                  <a:cubicBezTo>
                    <a:pt x="260" y="643"/>
                    <a:pt x="260" y="643"/>
                    <a:pt x="260" y="643"/>
                  </a:cubicBezTo>
                  <a:cubicBezTo>
                    <a:pt x="260" y="643"/>
                    <a:pt x="20" y="642"/>
                    <a:pt x="19" y="643"/>
                  </a:cubicBezTo>
                  <a:cubicBezTo>
                    <a:pt x="90" y="252"/>
                    <a:pt x="90" y="252"/>
                    <a:pt x="90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18" y="153"/>
                    <a:pt x="18" y="153"/>
                    <a:pt x="18" y="153"/>
                  </a:cubicBezTo>
                  <a:lnTo>
                    <a:pt x="111" y="1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white">
            <a:xfrm>
              <a:off x="1276" y="4048"/>
              <a:ext cx="59" cy="113"/>
            </a:xfrm>
            <a:custGeom>
              <a:avLst/>
              <a:gdLst>
                <a:gd name="T0" fmla="*/ 40 w 59"/>
                <a:gd name="T1" fmla="*/ 113 h 113"/>
                <a:gd name="T2" fmla="*/ 0 w 59"/>
                <a:gd name="T3" fmla="*/ 113 h 113"/>
                <a:gd name="T4" fmla="*/ 20 w 59"/>
                <a:gd name="T5" fmla="*/ 0 h 113"/>
                <a:gd name="T6" fmla="*/ 59 w 59"/>
                <a:gd name="T7" fmla="*/ 1 h 113"/>
                <a:gd name="T8" fmla="*/ 40 w 5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3">
                  <a:moveTo>
                    <a:pt x="40" y="113"/>
                  </a:moveTo>
                  <a:lnTo>
                    <a:pt x="0" y="113"/>
                  </a:lnTo>
                  <a:lnTo>
                    <a:pt x="20" y="0"/>
                  </a:lnTo>
                  <a:lnTo>
                    <a:pt x="59" y="1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3"/>
            <p:cNvSpPr>
              <a:spLocks noEditPoints="1"/>
            </p:cNvSpPr>
            <p:nvPr userDrawn="1"/>
          </p:nvSpPr>
          <p:spPr bwMode="white">
            <a:xfrm>
              <a:off x="916" y="4079"/>
              <a:ext cx="126" cy="109"/>
            </a:xfrm>
            <a:custGeom>
              <a:avLst/>
              <a:gdLst>
                <a:gd name="T0" fmla="*/ 0 w 763"/>
                <a:gd name="T1" fmla="*/ 661 h 661"/>
                <a:gd name="T2" fmla="*/ 116 w 763"/>
                <a:gd name="T3" fmla="*/ 8 h 661"/>
                <a:gd name="T4" fmla="*/ 325 w 763"/>
                <a:gd name="T5" fmla="*/ 8 h 661"/>
                <a:gd name="T6" fmla="*/ 309 w 763"/>
                <a:gd name="T7" fmla="*/ 91 h 661"/>
                <a:gd name="T8" fmla="*/ 396 w 763"/>
                <a:gd name="T9" fmla="*/ 29 h 661"/>
                <a:gd name="T10" fmla="*/ 531 w 763"/>
                <a:gd name="T11" fmla="*/ 0 h 661"/>
                <a:gd name="T12" fmla="*/ 660 w 763"/>
                <a:gd name="T13" fmla="*/ 24 h 661"/>
                <a:gd name="T14" fmla="*/ 745 w 763"/>
                <a:gd name="T15" fmla="*/ 117 h 661"/>
                <a:gd name="T16" fmla="*/ 755 w 763"/>
                <a:gd name="T17" fmla="*/ 250 h 661"/>
                <a:gd name="T18" fmla="*/ 637 w 763"/>
                <a:gd name="T19" fmla="*/ 440 h 661"/>
                <a:gd name="T20" fmla="*/ 434 w 763"/>
                <a:gd name="T21" fmla="*/ 499 h 661"/>
                <a:gd name="T22" fmla="*/ 360 w 763"/>
                <a:gd name="T23" fmla="*/ 491 h 661"/>
                <a:gd name="T24" fmla="*/ 313 w 763"/>
                <a:gd name="T25" fmla="*/ 472 h 661"/>
                <a:gd name="T26" fmla="*/ 274 w 763"/>
                <a:gd name="T27" fmla="*/ 437 h 661"/>
                <a:gd name="T28" fmla="*/ 235 w 763"/>
                <a:gd name="T29" fmla="*/ 661 h 661"/>
                <a:gd name="T30" fmla="*/ 0 w 763"/>
                <a:gd name="T31" fmla="*/ 661 h 661"/>
                <a:gd name="T32" fmla="*/ 434 w 763"/>
                <a:gd name="T33" fmla="*/ 119 h 661"/>
                <a:gd name="T34" fmla="*/ 349 w 763"/>
                <a:gd name="T35" fmla="*/ 148 h 661"/>
                <a:gd name="T36" fmla="*/ 302 w 763"/>
                <a:gd name="T37" fmla="*/ 231 h 661"/>
                <a:gd name="T38" fmla="*/ 316 w 763"/>
                <a:gd name="T39" fmla="*/ 323 h 661"/>
                <a:gd name="T40" fmla="*/ 389 w 763"/>
                <a:gd name="T41" fmla="*/ 351 h 661"/>
                <a:gd name="T42" fmla="*/ 450 w 763"/>
                <a:gd name="T43" fmla="*/ 339 h 661"/>
                <a:gd name="T44" fmla="*/ 496 w 763"/>
                <a:gd name="T45" fmla="*/ 299 h 661"/>
                <a:gd name="T46" fmla="*/ 523 w 763"/>
                <a:gd name="T47" fmla="*/ 235 h 661"/>
                <a:gd name="T48" fmla="*/ 506 w 763"/>
                <a:gd name="T49" fmla="*/ 149 h 661"/>
                <a:gd name="T50" fmla="*/ 434 w 763"/>
                <a:gd name="T51" fmla="*/ 1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3" h="661">
                  <a:moveTo>
                    <a:pt x="0" y="661"/>
                  </a:moveTo>
                  <a:cubicBezTo>
                    <a:pt x="116" y="8"/>
                    <a:pt x="116" y="8"/>
                    <a:pt x="116" y="8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09" y="91"/>
                    <a:pt x="309" y="91"/>
                    <a:pt x="309" y="91"/>
                  </a:cubicBezTo>
                  <a:cubicBezTo>
                    <a:pt x="327" y="66"/>
                    <a:pt x="356" y="46"/>
                    <a:pt x="396" y="29"/>
                  </a:cubicBezTo>
                  <a:cubicBezTo>
                    <a:pt x="436" y="13"/>
                    <a:pt x="482" y="0"/>
                    <a:pt x="531" y="0"/>
                  </a:cubicBezTo>
                  <a:cubicBezTo>
                    <a:pt x="586" y="0"/>
                    <a:pt x="619" y="3"/>
                    <a:pt x="660" y="24"/>
                  </a:cubicBezTo>
                  <a:cubicBezTo>
                    <a:pt x="701" y="46"/>
                    <a:pt x="729" y="77"/>
                    <a:pt x="745" y="117"/>
                  </a:cubicBezTo>
                  <a:cubicBezTo>
                    <a:pt x="760" y="157"/>
                    <a:pt x="763" y="201"/>
                    <a:pt x="755" y="250"/>
                  </a:cubicBezTo>
                  <a:cubicBezTo>
                    <a:pt x="741" y="330"/>
                    <a:pt x="702" y="393"/>
                    <a:pt x="637" y="440"/>
                  </a:cubicBezTo>
                  <a:cubicBezTo>
                    <a:pt x="573" y="487"/>
                    <a:pt x="516" y="499"/>
                    <a:pt x="434" y="499"/>
                  </a:cubicBezTo>
                  <a:cubicBezTo>
                    <a:pt x="405" y="499"/>
                    <a:pt x="381" y="496"/>
                    <a:pt x="360" y="491"/>
                  </a:cubicBezTo>
                  <a:cubicBezTo>
                    <a:pt x="341" y="486"/>
                    <a:pt x="325" y="480"/>
                    <a:pt x="313" y="472"/>
                  </a:cubicBezTo>
                  <a:cubicBezTo>
                    <a:pt x="301" y="465"/>
                    <a:pt x="289" y="454"/>
                    <a:pt x="274" y="437"/>
                  </a:cubicBezTo>
                  <a:cubicBezTo>
                    <a:pt x="235" y="661"/>
                    <a:pt x="235" y="661"/>
                    <a:pt x="235" y="661"/>
                  </a:cubicBezTo>
                  <a:lnTo>
                    <a:pt x="0" y="661"/>
                  </a:lnTo>
                  <a:close/>
                  <a:moveTo>
                    <a:pt x="434" y="119"/>
                  </a:moveTo>
                  <a:cubicBezTo>
                    <a:pt x="402" y="119"/>
                    <a:pt x="374" y="129"/>
                    <a:pt x="349" y="148"/>
                  </a:cubicBezTo>
                  <a:cubicBezTo>
                    <a:pt x="324" y="167"/>
                    <a:pt x="308" y="194"/>
                    <a:pt x="302" y="231"/>
                  </a:cubicBezTo>
                  <a:cubicBezTo>
                    <a:pt x="294" y="274"/>
                    <a:pt x="299" y="304"/>
                    <a:pt x="316" y="323"/>
                  </a:cubicBezTo>
                  <a:cubicBezTo>
                    <a:pt x="333" y="342"/>
                    <a:pt x="357" y="351"/>
                    <a:pt x="389" y="351"/>
                  </a:cubicBezTo>
                  <a:cubicBezTo>
                    <a:pt x="411" y="351"/>
                    <a:pt x="433" y="347"/>
                    <a:pt x="450" y="339"/>
                  </a:cubicBezTo>
                  <a:cubicBezTo>
                    <a:pt x="470" y="329"/>
                    <a:pt x="484" y="317"/>
                    <a:pt x="496" y="299"/>
                  </a:cubicBezTo>
                  <a:cubicBezTo>
                    <a:pt x="510" y="280"/>
                    <a:pt x="518" y="259"/>
                    <a:pt x="523" y="235"/>
                  </a:cubicBezTo>
                  <a:cubicBezTo>
                    <a:pt x="529" y="196"/>
                    <a:pt x="524" y="168"/>
                    <a:pt x="506" y="149"/>
                  </a:cubicBezTo>
                  <a:cubicBezTo>
                    <a:pt x="488" y="129"/>
                    <a:pt x="465" y="119"/>
                    <a:pt x="434" y="1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4"/>
            <p:cNvSpPr>
              <a:spLocks noEditPoints="1"/>
            </p:cNvSpPr>
            <p:nvPr userDrawn="1"/>
          </p:nvSpPr>
          <p:spPr bwMode="white">
            <a:xfrm>
              <a:off x="1565" y="4093"/>
              <a:ext cx="82" cy="96"/>
            </a:xfrm>
            <a:custGeom>
              <a:avLst/>
              <a:gdLst>
                <a:gd name="T0" fmla="*/ 421 w 497"/>
                <a:gd name="T1" fmla="*/ 393 h 581"/>
                <a:gd name="T2" fmla="*/ 440 w 497"/>
                <a:gd name="T3" fmla="*/ 406 h 581"/>
                <a:gd name="T4" fmla="*/ 181 w 497"/>
                <a:gd name="T5" fmla="*/ 581 h 581"/>
                <a:gd name="T6" fmla="*/ 7 w 497"/>
                <a:gd name="T7" fmla="*/ 403 h 581"/>
                <a:gd name="T8" fmla="*/ 356 w 497"/>
                <a:gd name="T9" fmla="*/ 0 h 581"/>
                <a:gd name="T10" fmla="*/ 491 w 497"/>
                <a:gd name="T11" fmla="*/ 104 h 581"/>
                <a:gd name="T12" fmla="*/ 110 w 497"/>
                <a:gd name="T13" fmla="*/ 324 h 581"/>
                <a:gd name="T14" fmla="*/ 104 w 497"/>
                <a:gd name="T15" fmla="*/ 385 h 581"/>
                <a:gd name="T16" fmla="*/ 234 w 497"/>
                <a:gd name="T17" fmla="*/ 512 h 581"/>
                <a:gd name="T18" fmla="*/ 421 w 497"/>
                <a:gd name="T19" fmla="*/ 393 h 581"/>
                <a:gd name="T20" fmla="*/ 400 w 497"/>
                <a:gd name="T21" fmla="*/ 93 h 581"/>
                <a:gd name="T22" fmla="*/ 338 w 497"/>
                <a:gd name="T23" fmla="*/ 28 h 581"/>
                <a:gd name="T24" fmla="*/ 119 w 497"/>
                <a:gd name="T25" fmla="*/ 296 h 581"/>
                <a:gd name="T26" fmla="*/ 400 w 497"/>
                <a:gd name="T27" fmla="*/ 9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581">
                  <a:moveTo>
                    <a:pt x="421" y="393"/>
                  </a:moveTo>
                  <a:cubicBezTo>
                    <a:pt x="440" y="406"/>
                    <a:pt x="440" y="406"/>
                    <a:pt x="440" y="406"/>
                  </a:cubicBezTo>
                  <a:cubicBezTo>
                    <a:pt x="392" y="503"/>
                    <a:pt x="295" y="581"/>
                    <a:pt x="181" y="581"/>
                  </a:cubicBezTo>
                  <a:cubicBezTo>
                    <a:pt x="88" y="581"/>
                    <a:pt x="11" y="519"/>
                    <a:pt x="7" y="403"/>
                  </a:cubicBezTo>
                  <a:cubicBezTo>
                    <a:pt x="0" y="194"/>
                    <a:pt x="195" y="0"/>
                    <a:pt x="356" y="0"/>
                  </a:cubicBezTo>
                  <a:cubicBezTo>
                    <a:pt x="424" y="0"/>
                    <a:pt x="488" y="30"/>
                    <a:pt x="491" y="104"/>
                  </a:cubicBezTo>
                  <a:cubicBezTo>
                    <a:pt x="497" y="270"/>
                    <a:pt x="264" y="321"/>
                    <a:pt x="110" y="324"/>
                  </a:cubicBezTo>
                  <a:cubicBezTo>
                    <a:pt x="105" y="341"/>
                    <a:pt x="103" y="359"/>
                    <a:pt x="104" y="385"/>
                  </a:cubicBezTo>
                  <a:cubicBezTo>
                    <a:pt x="106" y="454"/>
                    <a:pt x="148" y="512"/>
                    <a:pt x="234" y="512"/>
                  </a:cubicBezTo>
                  <a:cubicBezTo>
                    <a:pt x="309" y="512"/>
                    <a:pt x="383" y="452"/>
                    <a:pt x="421" y="393"/>
                  </a:cubicBezTo>
                  <a:moveTo>
                    <a:pt x="400" y="93"/>
                  </a:moveTo>
                  <a:cubicBezTo>
                    <a:pt x="398" y="54"/>
                    <a:pt x="379" y="28"/>
                    <a:pt x="338" y="28"/>
                  </a:cubicBezTo>
                  <a:cubicBezTo>
                    <a:pt x="241" y="28"/>
                    <a:pt x="137" y="219"/>
                    <a:pt x="119" y="296"/>
                  </a:cubicBezTo>
                  <a:cubicBezTo>
                    <a:pt x="279" y="296"/>
                    <a:pt x="404" y="201"/>
                    <a:pt x="400" y="9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white">
            <a:xfrm>
              <a:off x="1474" y="4093"/>
              <a:ext cx="95" cy="96"/>
            </a:xfrm>
            <a:custGeom>
              <a:avLst/>
              <a:gdLst>
                <a:gd name="T0" fmla="*/ 15 w 573"/>
                <a:gd name="T1" fmla="*/ 88 h 581"/>
                <a:gd name="T2" fmla="*/ 70 w 573"/>
                <a:gd name="T3" fmla="*/ 83 h 581"/>
                <a:gd name="T4" fmla="*/ 105 w 573"/>
                <a:gd name="T5" fmla="*/ 103 h 581"/>
                <a:gd name="T6" fmla="*/ 83 w 573"/>
                <a:gd name="T7" fmla="*/ 205 h 581"/>
                <a:gd name="T8" fmla="*/ 45 w 573"/>
                <a:gd name="T9" fmla="*/ 369 h 581"/>
                <a:gd name="T10" fmla="*/ 0 w 573"/>
                <a:gd name="T11" fmla="*/ 561 h 581"/>
                <a:gd name="T12" fmla="*/ 95 w 573"/>
                <a:gd name="T13" fmla="*/ 561 h 581"/>
                <a:gd name="T14" fmla="*/ 149 w 573"/>
                <a:gd name="T15" fmla="*/ 302 h 581"/>
                <a:gd name="T16" fmla="*/ 414 w 573"/>
                <a:gd name="T17" fmla="*/ 76 h 581"/>
                <a:gd name="T18" fmla="*/ 444 w 573"/>
                <a:gd name="T19" fmla="*/ 106 h 581"/>
                <a:gd name="T20" fmla="*/ 420 w 573"/>
                <a:gd name="T21" fmla="*/ 223 h 581"/>
                <a:gd name="T22" fmla="*/ 365 w 573"/>
                <a:gd name="T23" fmla="*/ 413 h 581"/>
                <a:gd name="T24" fmla="*/ 345 w 573"/>
                <a:gd name="T25" fmla="*/ 521 h 581"/>
                <a:gd name="T26" fmla="*/ 409 w 573"/>
                <a:gd name="T27" fmla="*/ 581 h 581"/>
                <a:gd name="T28" fmla="*/ 573 w 573"/>
                <a:gd name="T29" fmla="*/ 437 h 581"/>
                <a:gd name="T30" fmla="*/ 560 w 573"/>
                <a:gd name="T31" fmla="*/ 413 h 581"/>
                <a:gd name="T32" fmla="*/ 469 w 573"/>
                <a:gd name="T33" fmla="*/ 505 h 581"/>
                <a:gd name="T34" fmla="*/ 448 w 573"/>
                <a:gd name="T35" fmla="*/ 481 h 581"/>
                <a:gd name="T36" fmla="*/ 463 w 573"/>
                <a:gd name="T37" fmla="*/ 403 h 581"/>
                <a:gd name="T38" fmla="*/ 524 w 573"/>
                <a:gd name="T39" fmla="*/ 182 h 581"/>
                <a:gd name="T40" fmla="*/ 547 w 573"/>
                <a:gd name="T41" fmla="*/ 60 h 581"/>
                <a:gd name="T42" fmla="*/ 485 w 573"/>
                <a:gd name="T43" fmla="*/ 0 h 581"/>
                <a:gd name="T44" fmla="*/ 162 w 573"/>
                <a:gd name="T45" fmla="*/ 249 h 581"/>
                <a:gd name="T46" fmla="*/ 159 w 573"/>
                <a:gd name="T47" fmla="*/ 249 h 581"/>
                <a:gd name="T48" fmla="*/ 182 w 573"/>
                <a:gd name="T49" fmla="*/ 150 h 581"/>
                <a:gd name="T50" fmla="*/ 217 w 573"/>
                <a:gd name="T51" fmla="*/ 0 h 581"/>
                <a:gd name="T52" fmla="*/ 14 w 573"/>
                <a:gd name="T53" fmla="*/ 57 h 581"/>
                <a:gd name="T54" fmla="*/ 15 w 573"/>
                <a:gd name="T55" fmla="*/ 8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3" h="581">
                  <a:moveTo>
                    <a:pt x="15" y="88"/>
                  </a:moveTo>
                  <a:cubicBezTo>
                    <a:pt x="32" y="86"/>
                    <a:pt x="58" y="83"/>
                    <a:pt x="70" y="83"/>
                  </a:cubicBezTo>
                  <a:cubicBezTo>
                    <a:pt x="87" y="83"/>
                    <a:pt x="104" y="86"/>
                    <a:pt x="105" y="103"/>
                  </a:cubicBezTo>
                  <a:cubicBezTo>
                    <a:pt x="105" y="114"/>
                    <a:pt x="86" y="188"/>
                    <a:pt x="83" y="205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30" y="436"/>
                    <a:pt x="14" y="506"/>
                    <a:pt x="0" y="561"/>
                  </a:cubicBezTo>
                  <a:cubicBezTo>
                    <a:pt x="95" y="561"/>
                    <a:pt x="95" y="561"/>
                    <a:pt x="95" y="561"/>
                  </a:cubicBezTo>
                  <a:cubicBezTo>
                    <a:pt x="149" y="302"/>
                    <a:pt x="149" y="302"/>
                    <a:pt x="149" y="302"/>
                  </a:cubicBezTo>
                  <a:cubicBezTo>
                    <a:pt x="312" y="131"/>
                    <a:pt x="375" y="76"/>
                    <a:pt x="414" y="76"/>
                  </a:cubicBezTo>
                  <a:cubicBezTo>
                    <a:pt x="431" y="76"/>
                    <a:pt x="443" y="85"/>
                    <a:pt x="444" y="106"/>
                  </a:cubicBezTo>
                  <a:cubicBezTo>
                    <a:pt x="445" y="136"/>
                    <a:pt x="427" y="204"/>
                    <a:pt x="420" y="223"/>
                  </a:cubicBezTo>
                  <a:cubicBezTo>
                    <a:pt x="365" y="413"/>
                    <a:pt x="365" y="413"/>
                    <a:pt x="365" y="413"/>
                  </a:cubicBezTo>
                  <a:cubicBezTo>
                    <a:pt x="353" y="455"/>
                    <a:pt x="344" y="493"/>
                    <a:pt x="345" y="521"/>
                  </a:cubicBezTo>
                  <a:cubicBezTo>
                    <a:pt x="346" y="562"/>
                    <a:pt x="371" y="581"/>
                    <a:pt x="409" y="581"/>
                  </a:cubicBezTo>
                  <a:cubicBezTo>
                    <a:pt x="478" y="581"/>
                    <a:pt x="529" y="508"/>
                    <a:pt x="573" y="437"/>
                  </a:cubicBezTo>
                  <a:cubicBezTo>
                    <a:pt x="560" y="413"/>
                    <a:pt x="560" y="413"/>
                    <a:pt x="560" y="413"/>
                  </a:cubicBezTo>
                  <a:cubicBezTo>
                    <a:pt x="542" y="442"/>
                    <a:pt x="501" y="505"/>
                    <a:pt x="469" y="505"/>
                  </a:cubicBezTo>
                  <a:cubicBezTo>
                    <a:pt x="458" y="505"/>
                    <a:pt x="448" y="498"/>
                    <a:pt x="448" y="481"/>
                  </a:cubicBezTo>
                  <a:cubicBezTo>
                    <a:pt x="447" y="458"/>
                    <a:pt x="457" y="425"/>
                    <a:pt x="463" y="403"/>
                  </a:cubicBezTo>
                  <a:cubicBezTo>
                    <a:pt x="524" y="182"/>
                    <a:pt x="524" y="182"/>
                    <a:pt x="524" y="182"/>
                  </a:cubicBezTo>
                  <a:cubicBezTo>
                    <a:pt x="540" y="121"/>
                    <a:pt x="548" y="81"/>
                    <a:pt x="547" y="60"/>
                  </a:cubicBezTo>
                  <a:cubicBezTo>
                    <a:pt x="546" y="19"/>
                    <a:pt x="522" y="0"/>
                    <a:pt x="485" y="0"/>
                  </a:cubicBezTo>
                  <a:cubicBezTo>
                    <a:pt x="422" y="0"/>
                    <a:pt x="338" y="46"/>
                    <a:pt x="162" y="249"/>
                  </a:cubicBezTo>
                  <a:cubicBezTo>
                    <a:pt x="159" y="249"/>
                    <a:pt x="159" y="249"/>
                    <a:pt x="159" y="249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94" y="95"/>
                    <a:pt x="206" y="39"/>
                    <a:pt x="217" y="0"/>
                  </a:cubicBezTo>
                  <a:cubicBezTo>
                    <a:pt x="156" y="22"/>
                    <a:pt x="68" y="46"/>
                    <a:pt x="14" y="57"/>
                  </a:cubicBezTo>
                  <a:lnTo>
                    <a:pt x="15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6"/>
            <p:cNvSpPr>
              <a:spLocks noEditPoints="1"/>
            </p:cNvSpPr>
            <p:nvPr userDrawn="1"/>
          </p:nvSpPr>
          <p:spPr bwMode="white">
            <a:xfrm>
              <a:off x="1649" y="4065"/>
              <a:ext cx="28" cy="28"/>
            </a:xfrm>
            <a:custGeom>
              <a:avLst/>
              <a:gdLst>
                <a:gd name="T0" fmla="*/ 85 w 171"/>
                <a:gd name="T1" fmla="*/ 79 h 170"/>
                <a:gd name="T2" fmla="*/ 109 w 171"/>
                <a:gd name="T3" fmla="*/ 63 h 170"/>
                <a:gd name="T4" fmla="*/ 88 w 171"/>
                <a:gd name="T5" fmla="*/ 48 h 170"/>
                <a:gd name="T6" fmla="*/ 68 w 171"/>
                <a:gd name="T7" fmla="*/ 48 h 170"/>
                <a:gd name="T8" fmla="*/ 68 w 171"/>
                <a:gd name="T9" fmla="*/ 79 h 170"/>
                <a:gd name="T10" fmla="*/ 85 w 171"/>
                <a:gd name="T11" fmla="*/ 79 h 170"/>
                <a:gd name="T12" fmla="*/ 68 w 171"/>
                <a:gd name="T13" fmla="*/ 134 h 170"/>
                <a:gd name="T14" fmla="*/ 53 w 171"/>
                <a:gd name="T15" fmla="*/ 134 h 170"/>
                <a:gd name="T16" fmla="*/ 53 w 171"/>
                <a:gd name="T17" fmla="*/ 36 h 170"/>
                <a:gd name="T18" fmla="*/ 90 w 171"/>
                <a:gd name="T19" fmla="*/ 36 h 170"/>
                <a:gd name="T20" fmla="*/ 125 w 171"/>
                <a:gd name="T21" fmla="*/ 63 h 170"/>
                <a:gd name="T22" fmla="*/ 99 w 171"/>
                <a:gd name="T23" fmla="*/ 91 h 170"/>
                <a:gd name="T24" fmla="*/ 127 w 171"/>
                <a:gd name="T25" fmla="*/ 134 h 170"/>
                <a:gd name="T26" fmla="*/ 110 w 171"/>
                <a:gd name="T27" fmla="*/ 134 h 170"/>
                <a:gd name="T28" fmla="*/ 85 w 171"/>
                <a:gd name="T29" fmla="*/ 91 h 170"/>
                <a:gd name="T30" fmla="*/ 68 w 171"/>
                <a:gd name="T31" fmla="*/ 91 h 170"/>
                <a:gd name="T32" fmla="*/ 68 w 171"/>
                <a:gd name="T33" fmla="*/ 134 h 170"/>
                <a:gd name="T34" fmla="*/ 86 w 171"/>
                <a:gd name="T35" fmla="*/ 155 h 170"/>
                <a:gd name="T36" fmla="*/ 154 w 171"/>
                <a:gd name="T37" fmla="*/ 84 h 170"/>
                <a:gd name="T38" fmla="*/ 86 w 171"/>
                <a:gd name="T39" fmla="*/ 14 h 170"/>
                <a:gd name="T40" fmla="*/ 17 w 171"/>
                <a:gd name="T41" fmla="*/ 84 h 170"/>
                <a:gd name="T42" fmla="*/ 86 w 171"/>
                <a:gd name="T43" fmla="*/ 155 h 170"/>
                <a:gd name="T44" fmla="*/ 0 w 171"/>
                <a:gd name="T45" fmla="*/ 84 h 170"/>
                <a:gd name="T46" fmla="*/ 86 w 171"/>
                <a:gd name="T47" fmla="*/ 0 h 170"/>
                <a:gd name="T48" fmla="*/ 171 w 171"/>
                <a:gd name="T49" fmla="*/ 84 h 170"/>
                <a:gd name="T50" fmla="*/ 86 w 171"/>
                <a:gd name="T51" fmla="*/ 170 h 170"/>
                <a:gd name="T52" fmla="*/ 0 w 171"/>
                <a:gd name="T53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170">
                  <a:moveTo>
                    <a:pt x="85" y="79"/>
                  </a:moveTo>
                  <a:cubicBezTo>
                    <a:pt x="98" y="79"/>
                    <a:pt x="109" y="78"/>
                    <a:pt x="109" y="63"/>
                  </a:cubicBezTo>
                  <a:cubicBezTo>
                    <a:pt x="109" y="50"/>
                    <a:pt x="98" y="48"/>
                    <a:pt x="8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79"/>
                    <a:pt x="68" y="79"/>
                    <a:pt x="68" y="79"/>
                  </a:cubicBezTo>
                  <a:lnTo>
                    <a:pt x="85" y="79"/>
                  </a:lnTo>
                  <a:close/>
                  <a:moveTo>
                    <a:pt x="68" y="134"/>
                  </a:moveTo>
                  <a:cubicBezTo>
                    <a:pt x="53" y="134"/>
                    <a:pt x="53" y="134"/>
                    <a:pt x="53" y="134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113" y="36"/>
                    <a:pt x="125" y="44"/>
                    <a:pt x="125" y="63"/>
                  </a:cubicBezTo>
                  <a:cubicBezTo>
                    <a:pt x="125" y="81"/>
                    <a:pt x="114" y="89"/>
                    <a:pt x="99" y="91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8" y="91"/>
                    <a:pt x="68" y="91"/>
                    <a:pt x="68" y="91"/>
                  </a:cubicBezTo>
                  <a:lnTo>
                    <a:pt x="68" y="134"/>
                  </a:lnTo>
                  <a:close/>
                  <a:moveTo>
                    <a:pt x="86" y="155"/>
                  </a:moveTo>
                  <a:cubicBezTo>
                    <a:pt x="124" y="155"/>
                    <a:pt x="154" y="126"/>
                    <a:pt x="154" y="84"/>
                  </a:cubicBezTo>
                  <a:cubicBezTo>
                    <a:pt x="154" y="44"/>
                    <a:pt x="124" y="14"/>
                    <a:pt x="86" y="14"/>
                  </a:cubicBezTo>
                  <a:cubicBezTo>
                    <a:pt x="47" y="14"/>
                    <a:pt x="17" y="44"/>
                    <a:pt x="17" y="84"/>
                  </a:cubicBezTo>
                  <a:cubicBezTo>
                    <a:pt x="17" y="126"/>
                    <a:pt x="47" y="155"/>
                    <a:pt x="86" y="155"/>
                  </a:cubicBezTo>
                  <a:moveTo>
                    <a:pt x="0" y="84"/>
                  </a:moveTo>
                  <a:cubicBezTo>
                    <a:pt x="0" y="36"/>
                    <a:pt x="39" y="0"/>
                    <a:pt x="86" y="0"/>
                  </a:cubicBezTo>
                  <a:cubicBezTo>
                    <a:pt x="132" y="0"/>
                    <a:pt x="171" y="36"/>
                    <a:pt x="171" y="84"/>
                  </a:cubicBezTo>
                  <a:cubicBezTo>
                    <a:pt x="171" y="134"/>
                    <a:pt x="132" y="170"/>
                    <a:pt x="86" y="170"/>
                  </a:cubicBezTo>
                  <a:cubicBezTo>
                    <a:pt x="39" y="170"/>
                    <a:pt x="0" y="134"/>
                    <a:pt x="0" y="8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6877930"/>
            <a:ext cx="12191999" cy="232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8000"/>
              </a:lnSpc>
            </a:pPr>
            <a:r>
              <a:rPr lang="en-US" sz="1000" dirty="0">
                <a:solidFill>
                  <a:schemeClr val="accent4"/>
                </a:solidFill>
                <a:latin typeface="+mn-lt"/>
              </a:rPr>
              <a:t>To Change Picture Background: </a:t>
            </a:r>
            <a:r>
              <a:rPr lang="en-US" sz="1000" dirty="0">
                <a:solidFill>
                  <a:schemeClr val="accent4"/>
                </a:solidFill>
                <a:latin typeface="+mj-lt"/>
              </a:rPr>
              <a:t>Right click on background &gt; Format background &gt; picture fill &gt; File &gt; navigate &amp; choose file &gt; Insert 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0" y="7137010"/>
            <a:ext cx="12191999" cy="232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8000"/>
              </a:lnSpc>
            </a:pPr>
            <a:r>
              <a:rPr lang="en-US" sz="1000" dirty="0">
                <a:solidFill>
                  <a:schemeClr val="accent4"/>
                </a:solidFill>
                <a:latin typeface="+mn-lt"/>
              </a:rPr>
              <a:t>Change</a:t>
            </a:r>
            <a:r>
              <a:rPr lang="en-US" sz="1000" baseline="0" dirty="0">
                <a:solidFill>
                  <a:schemeClr val="accent4"/>
                </a:solidFill>
                <a:latin typeface="+mn-lt"/>
              </a:rPr>
              <a:t> Photo to Black and White</a:t>
            </a:r>
            <a:r>
              <a:rPr lang="en-US" sz="1000" dirty="0">
                <a:solidFill>
                  <a:schemeClr val="accent4"/>
                </a:solidFill>
                <a:latin typeface="+mn-lt"/>
              </a:rPr>
              <a:t>: </a:t>
            </a:r>
            <a:r>
              <a:rPr lang="en-US" sz="100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rPr>
              <a:t>Format picture &gt; Picture &gt; Picture colors &gt; Saturation &gt; 0%  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 bwMode="white">
          <a:xfrm>
            <a:off x="1018275" y="2425685"/>
            <a:ext cx="10121215" cy="1255728"/>
          </a:xfrm>
        </p:spPr>
        <p:txBody>
          <a:bodyPr anchor="b">
            <a:noAutofit/>
          </a:bodyPr>
          <a:lstStyle>
            <a:lvl1pPr algn="l">
              <a:defRPr sz="48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59142" y="3794125"/>
            <a:ext cx="10096502" cy="271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754533" y="6593781"/>
            <a:ext cx="437467" cy="15388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l"/>
            <a:fld id="{647C684A-74FB-46D2-A431-F343BC619796}" type="slidenum">
              <a:rPr lang="en-US" sz="1000" smtClean="0">
                <a:solidFill>
                  <a:schemeClr val="accent2"/>
                </a:solidFill>
                <a:latin typeface="+mj-lt"/>
              </a:rPr>
              <a:pPr algn="l"/>
              <a:t>‹#›</a:t>
            </a:fld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08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33"/>
          <p:cNvSpPr>
            <a:spLocks noGrp="1"/>
          </p:cNvSpPr>
          <p:nvPr>
            <p:ph sz="quarter" idx="14"/>
          </p:nvPr>
        </p:nvSpPr>
        <p:spPr>
          <a:xfrm>
            <a:off x="438151" y="1746503"/>
            <a:ext cx="5439116" cy="44143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315075" y="0"/>
            <a:ext cx="5876925" cy="685800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95" y="256032"/>
            <a:ext cx="546837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5449324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315076" y="6858000"/>
            <a:ext cx="5876924" cy="446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8000"/>
              </a:lnSpc>
            </a:pPr>
            <a:r>
              <a:rPr lang="en-US" sz="1000" dirty="0">
                <a:solidFill>
                  <a:schemeClr val="accent4"/>
                </a:solidFill>
                <a:latin typeface="+mn-lt"/>
              </a:rPr>
              <a:t>To Change Picture On the Right: </a:t>
            </a:r>
            <a:r>
              <a:rPr lang="en-US" sz="1000" dirty="0">
                <a:solidFill>
                  <a:schemeClr val="accent4"/>
                </a:solidFill>
                <a:latin typeface="+mj-lt"/>
              </a:rPr>
              <a:t>Click</a:t>
            </a:r>
            <a:r>
              <a:rPr lang="en-US" sz="1000" baseline="0" dirty="0">
                <a:solidFill>
                  <a:schemeClr val="accent4"/>
                </a:solidFill>
                <a:latin typeface="+mj-lt"/>
              </a:rPr>
              <a:t> once on the picture to select it. Now press DELETE on your keyboard. The placeholder frame now has an icon you can click on to load a new image.</a:t>
            </a:r>
            <a:endParaRPr lang="en-US" sz="1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1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with 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33"/>
          <p:cNvSpPr>
            <a:spLocks noGrp="1"/>
          </p:cNvSpPr>
          <p:nvPr>
            <p:ph sz="quarter" idx="14"/>
          </p:nvPr>
        </p:nvSpPr>
        <p:spPr>
          <a:xfrm>
            <a:off x="438151" y="1746504"/>
            <a:ext cx="5439116" cy="44098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14734" y="0"/>
            <a:ext cx="2938463" cy="342900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314734" y="3429000"/>
            <a:ext cx="2938463" cy="3429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253537" y="0"/>
            <a:ext cx="2938463" cy="228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9253537" y="2285999"/>
            <a:ext cx="2938463" cy="2286000"/>
          </a:xfrm>
          <a:prstGeom prst="rect">
            <a:avLst/>
          </a:prstGeom>
          <a:solidFill>
            <a:schemeClr val="bg2"/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9253537" y="4571998"/>
            <a:ext cx="2938463" cy="228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lIns="182880" tIns="182880" rIns="182880" bIns="182880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below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95" y="256032"/>
            <a:ext cx="546837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5449324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315075" y="6877930"/>
            <a:ext cx="5876924" cy="446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8000"/>
              </a:lnSpc>
            </a:pPr>
            <a:r>
              <a:rPr lang="en-US" sz="1000" dirty="0">
                <a:solidFill>
                  <a:schemeClr val="accent4"/>
                </a:solidFill>
                <a:latin typeface="+mn-lt"/>
              </a:rPr>
              <a:t>To Change Any Picture</a:t>
            </a:r>
            <a:r>
              <a:rPr lang="en-US" sz="1000" baseline="0" dirty="0">
                <a:solidFill>
                  <a:schemeClr val="accent4"/>
                </a:solidFill>
                <a:latin typeface="+mn-lt"/>
              </a:rPr>
              <a:t> In The Collage</a:t>
            </a:r>
            <a:r>
              <a:rPr lang="en-US" sz="1000" dirty="0">
                <a:solidFill>
                  <a:schemeClr val="accent4"/>
                </a:solidFill>
                <a:latin typeface="+mn-lt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+mj-lt"/>
              </a:rPr>
              <a:t>Click</a:t>
            </a:r>
            <a:r>
              <a:rPr lang="en-US" sz="1000" baseline="0" dirty="0">
                <a:solidFill>
                  <a:schemeClr val="accent4"/>
                </a:solidFill>
                <a:latin typeface="+mj-lt"/>
              </a:rPr>
              <a:t> once on the picture to select it. Now press DELETE on your keyboard. The placeholder frame now has an icon you can click on to load a new image.</a:t>
            </a:r>
            <a:endParaRPr lang="en-US" sz="1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1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Results and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33"/>
          <p:cNvSpPr>
            <a:spLocks noGrp="1"/>
          </p:cNvSpPr>
          <p:nvPr>
            <p:ph sz="quarter" idx="14"/>
          </p:nvPr>
        </p:nvSpPr>
        <p:spPr>
          <a:xfrm>
            <a:off x="438151" y="1746504"/>
            <a:ext cx="5439116" cy="4432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" name="Content Placeholder 33"/>
          <p:cNvSpPr>
            <a:spLocks noGrp="1"/>
          </p:cNvSpPr>
          <p:nvPr>
            <p:ph sz="quarter" idx="15"/>
          </p:nvPr>
        </p:nvSpPr>
        <p:spPr>
          <a:xfrm>
            <a:off x="6315417" y="1746504"/>
            <a:ext cx="5439116" cy="4432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6"/>
          </p:nvPr>
        </p:nvSpPr>
        <p:spPr>
          <a:xfrm>
            <a:off x="6315417" y="1179576"/>
            <a:ext cx="543980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7"/>
          </p:nvPr>
        </p:nvSpPr>
        <p:spPr>
          <a:xfrm>
            <a:off x="6295685" y="256032"/>
            <a:ext cx="5458848" cy="88639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11" y="256032"/>
            <a:ext cx="546837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5449324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2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r>
              <a:rPr lang="en-US" dirty="0"/>
              <a:t>Full Image Layout</a:t>
            </a:r>
          </a:p>
        </p:txBody>
      </p:sp>
    </p:spTree>
    <p:extLst>
      <p:ext uri="{BB962C8B-B14F-4D97-AF65-F5344CB8AC3E}">
        <p14:creationId xmlns:p14="http://schemas.microsoft.com/office/powerpoint/2010/main" val="195784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err="1"/>
              <a:t>dczxcz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5B3A-2DD3-5C42-AAFB-9F949B0B61C1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C62BF-C491-A24C-8927-F179FE9C0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4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"/>
          <p:cNvGrpSpPr>
            <a:grpSpLocks noChangeAspect="1"/>
          </p:cNvGrpSpPr>
          <p:nvPr userDrawn="1"/>
        </p:nvGrpSpPr>
        <p:grpSpPr bwMode="black">
          <a:xfrm>
            <a:off x="432705" y="6507882"/>
            <a:ext cx="665052" cy="256454"/>
            <a:chOff x="676" y="3865"/>
            <a:chExt cx="1001" cy="386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 userDrawn="1"/>
          </p:nvSpPr>
          <p:spPr bwMode="black">
            <a:xfrm>
              <a:off x="681" y="3904"/>
              <a:ext cx="996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5"/>
            <p:cNvSpPr>
              <a:spLocks noEditPoints="1"/>
            </p:cNvSpPr>
            <p:nvPr userDrawn="1"/>
          </p:nvSpPr>
          <p:spPr bwMode="black">
            <a:xfrm>
              <a:off x="941" y="3865"/>
              <a:ext cx="694" cy="386"/>
            </a:xfrm>
            <a:custGeom>
              <a:avLst/>
              <a:gdLst>
                <a:gd name="T0" fmla="*/ 4020 w 4194"/>
                <a:gd name="T1" fmla="*/ 432 h 2335"/>
                <a:gd name="T2" fmla="*/ 34 w 4194"/>
                <a:gd name="T3" fmla="*/ 623 h 2335"/>
                <a:gd name="T4" fmla="*/ 9 w 4194"/>
                <a:gd name="T5" fmla="*/ 629 h 2335"/>
                <a:gd name="T6" fmla="*/ 1 w 4194"/>
                <a:gd name="T7" fmla="*/ 640 h 2335"/>
                <a:gd name="T8" fmla="*/ 12 w 4194"/>
                <a:gd name="T9" fmla="*/ 647 h 2335"/>
                <a:gd name="T10" fmla="*/ 37 w 4194"/>
                <a:gd name="T11" fmla="*/ 643 h 2335"/>
                <a:gd name="T12" fmla="*/ 3170 w 4194"/>
                <a:gd name="T13" fmla="*/ 659 h 2335"/>
                <a:gd name="T14" fmla="*/ 3122 w 4194"/>
                <a:gd name="T15" fmla="*/ 1117 h 2335"/>
                <a:gd name="T16" fmla="*/ 3276 w 4194"/>
                <a:gd name="T17" fmla="*/ 1339 h 2335"/>
                <a:gd name="T18" fmla="*/ 4020 w 4194"/>
                <a:gd name="T19" fmla="*/ 432 h 2335"/>
                <a:gd name="T20" fmla="*/ 2388 w 4194"/>
                <a:gd name="T21" fmla="*/ 1754 h 2335"/>
                <a:gd name="T22" fmla="*/ 2387 w 4194"/>
                <a:gd name="T23" fmla="*/ 1754 h 2335"/>
                <a:gd name="T24" fmla="*/ 1527 w 4194"/>
                <a:gd name="T25" fmla="*/ 2309 h 2335"/>
                <a:gd name="T26" fmla="*/ 1515 w 4194"/>
                <a:gd name="T27" fmla="*/ 2316 h 2335"/>
                <a:gd name="T28" fmla="*/ 1512 w 4194"/>
                <a:gd name="T29" fmla="*/ 2330 h 2335"/>
                <a:gd name="T30" fmla="*/ 1525 w 4194"/>
                <a:gd name="T31" fmla="*/ 2332 h 2335"/>
                <a:gd name="T32" fmla="*/ 1536 w 4194"/>
                <a:gd name="T33" fmla="*/ 2326 h 2335"/>
                <a:gd name="T34" fmla="*/ 2424 w 4194"/>
                <a:gd name="T35" fmla="*/ 1849 h 2335"/>
                <a:gd name="T36" fmla="*/ 2429 w 4194"/>
                <a:gd name="T37" fmla="*/ 1846 h 2335"/>
                <a:gd name="T38" fmla="*/ 2388 w 4194"/>
                <a:gd name="T39" fmla="*/ 1754 h 2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94" h="2335">
                  <a:moveTo>
                    <a:pt x="4020" y="432"/>
                  </a:moveTo>
                  <a:cubicBezTo>
                    <a:pt x="3628" y="0"/>
                    <a:pt x="1106" y="389"/>
                    <a:pt x="34" y="623"/>
                  </a:cubicBezTo>
                  <a:cubicBezTo>
                    <a:pt x="9" y="629"/>
                    <a:pt x="9" y="629"/>
                    <a:pt x="9" y="629"/>
                  </a:cubicBezTo>
                  <a:cubicBezTo>
                    <a:pt x="3" y="630"/>
                    <a:pt x="0" y="635"/>
                    <a:pt x="1" y="640"/>
                  </a:cubicBezTo>
                  <a:cubicBezTo>
                    <a:pt x="2" y="645"/>
                    <a:pt x="7" y="648"/>
                    <a:pt x="12" y="647"/>
                  </a:cubicBezTo>
                  <a:cubicBezTo>
                    <a:pt x="37" y="643"/>
                    <a:pt x="37" y="643"/>
                    <a:pt x="37" y="643"/>
                  </a:cubicBezTo>
                  <a:cubicBezTo>
                    <a:pt x="925" y="484"/>
                    <a:pt x="2773" y="265"/>
                    <a:pt x="3170" y="659"/>
                  </a:cubicBezTo>
                  <a:cubicBezTo>
                    <a:pt x="3292" y="780"/>
                    <a:pt x="3263" y="935"/>
                    <a:pt x="3122" y="1117"/>
                  </a:cubicBezTo>
                  <a:cubicBezTo>
                    <a:pt x="3198" y="1166"/>
                    <a:pt x="3252" y="1243"/>
                    <a:pt x="3276" y="1339"/>
                  </a:cubicBezTo>
                  <a:cubicBezTo>
                    <a:pt x="3825" y="973"/>
                    <a:pt x="4194" y="625"/>
                    <a:pt x="4020" y="432"/>
                  </a:cubicBezTo>
                  <a:moveTo>
                    <a:pt x="2388" y="1754"/>
                  </a:moveTo>
                  <a:cubicBezTo>
                    <a:pt x="2388" y="1754"/>
                    <a:pt x="2387" y="1754"/>
                    <a:pt x="2387" y="1754"/>
                  </a:cubicBezTo>
                  <a:cubicBezTo>
                    <a:pt x="2138" y="1930"/>
                    <a:pt x="1844" y="2115"/>
                    <a:pt x="1527" y="2309"/>
                  </a:cubicBezTo>
                  <a:cubicBezTo>
                    <a:pt x="1515" y="2316"/>
                    <a:pt x="1515" y="2316"/>
                    <a:pt x="1515" y="2316"/>
                  </a:cubicBezTo>
                  <a:cubicBezTo>
                    <a:pt x="1510" y="2319"/>
                    <a:pt x="1509" y="2325"/>
                    <a:pt x="1512" y="2330"/>
                  </a:cubicBezTo>
                  <a:cubicBezTo>
                    <a:pt x="1515" y="2334"/>
                    <a:pt x="1521" y="2335"/>
                    <a:pt x="1525" y="2332"/>
                  </a:cubicBezTo>
                  <a:cubicBezTo>
                    <a:pt x="1536" y="2326"/>
                    <a:pt x="1536" y="2326"/>
                    <a:pt x="1536" y="2326"/>
                  </a:cubicBezTo>
                  <a:cubicBezTo>
                    <a:pt x="1805" y="2186"/>
                    <a:pt x="2113" y="2020"/>
                    <a:pt x="2424" y="1849"/>
                  </a:cubicBezTo>
                  <a:cubicBezTo>
                    <a:pt x="2426" y="1848"/>
                    <a:pt x="2427" y="1847"/>
                    <a:pt x="2429" y="1846"/>
                  </a:cubicBezTo>
                  <a:cubicBezTo>
                    <a:pt x="2412" y="1818"/>
                    <a:pt x="2398" y="1787"/>
                    <a:pt x="2388" y="1754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black">
            <a:xfrm>
              <a:off x="1340" y="4048"/>
              <a:ext cx="139" cy="142"/>
            </a:xfrm>
            <a:custGeom>
              <a:avLst/>
              <a:gdLst>
                <a:gd name="T0" fmla="*/ 9 w 842"/>
                <a:gd name="T1" fmla="*/ 525 h 858"/>
                <a:gd name="T2" fmla="*/ 499 w 842"/>
                <a:gd name="T3" fmla="*/ 0 h 858"/>
                <a:gd name="T4" fmla="*/ 833 w 842"/>
                <a:gd name="T5" fmla="*/ 333 h 858"/>
                <a:gd name="T6" fmla="*/ 343 w 842"/>
                <a:gd name="T7" fmla="*/ 858 h 858"/>
                <a:gd name="T8" fmla="*/ 9 w 842"/>
                <a:gd name="T9" fmla="*/ 525 h 858"/>
                <a:gd name="T10" fmla="*/ 137 w 842"/>
                <a:gd name="T11" fmla="*/ 533 h 858"/>
                <a:gd name="T12" fmla="*/ 364 w 842"/>
                <a:gd name="T13" fmla="*/ 810 h 858"/>
                <a:gd name="T14" fmla="*/ 704 w 842"/>
                <a:gd name="T15" fmla="*/ 312 h 858"/>
                <a:gd name="T16" fmla="*/ 475 w 842"/>
                <a:gd name="T17" fmla="*/ 35 h 858"/>
                <a:gd name="T18" fmla="*/ 137 w 842"/>
                <a:gd name="T19" fmla="*/ 533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2" h="858">
                  <a:moveTo>
                    <a:pt x="9" y="525"/>
                  </a:moveTo>
                  <a:cubicBezTo>
                    <a:pt x="0" y="265"/>
                    <a:pt x="203" y="0"/>
                    <a:pt x="499" y="0"/>
                  </a:cubicBezTo>
                  <a:cubicBezTo>
                    <a:pt x="696" y="0"/>
                    <a:pt x="826" y="132"/>
                    <a:pt x="833" y="333"/>
                  </a:cubicBezTo>
                  <a:cubicBezTo>
                    <a:pt x="842" y="607"/>
                    <a:pt x="652" y="858"/>
                    <a:pt x="343" y="858"/>
                  </a:cubicBezTo>
                  <a:cubicBezTo>
                    <a:pt x="145" y="858"/>
                    <a:pt x="16" y="727"/>
                    <a:pt x="9" y="525"/>
                  </a:cubicBezTo>
                  <a:moveTo>
                    <a:pt x="137" y="533"/>
                  </a:moveTo>
                  <a:cubicBezTo>
                    <a:pt x="142" y="685"/>
                    <a:pt x="239" y="810"/>
                    <a:pt x="364" y="810"/>
                  </a:cubicBezTo>
                  <a:cubicBezTo>
                    <a:pt x="607" y="810"/>
                    <a:pt x="711" y="511"/>
                    <a:pt x="704" y="312"/>
                  </a:cubicBezTo>
                  <a:cubicBezTo>
                    <a:pt x="699" y="159"/>
                    <a:pt x="600" y="35"/>
                    <a:pt x="475" y="35"/>
                  </a:cubicBezTo>
                  <a:cubicBezTo>
                    <a:pt x="265" y="35"/>
                    <a:pt x="130" y="332"/>
                    <a:pt x="137" y="5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black">
            <a:xfrm>
              <a:off x="801" y="4078"/>
              <a:ext cx="120" cy="83"/>
            </a:xfrm>
            <a:custGeom>
              <a:avLst/>
              <a:gdLst>
                <a:gd name="T0" fmla="*/ 727 w 729"/>
                <a:gd name="T1" fmla="*/ 117 h 505"/>
                <a:gd name="T2" fmla="*/ 716 w 729"/>
                <a:gd name="T3" fmla="*/ 198 h 505"/>
                <a:gd name="T4" fmla="*/ 672 w 729"/>
                <a:gd name="T5" fmla="*/ 442 h 505"/>
                <a:gd name="T6" fmla="*/ 697 w 729"/>
                <a:gd name="T7" fmla="*/ 492 h 505"/>
                <a:gd name="T8" fmla="*/ 696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1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5 h 505"/>
                <a:gd name="T28" fmla="*/ 385 w 729"/>
                <a:gd name="T29" fmla="*/ 214 h 505"/>
                <a:gd name="T30" fmla="*/ 467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7 w 729"/>
                <a:gd name="T43" fmla="*/ 117 h 505"/>
                <a:gd name="T44" fmla="*/ 471 w 729"/>
                <a:gd name="T45" fmla="*/ 276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5 w 729"/>
                <a:gd name="T57" fmla="*/ 401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6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7" y="117"/>
                  </a:moveTo>
                  <a:cubicBezTo>
                    <a:pt x="726" y="141"/>
                    <a:pt x="722" y="161"/>
                    <a:pt x="716" y="198"/>
                  </a:cubicBezTo>
                  <a:cubicBezTo>
                    <a:pt x="672" y="442"/>
                    <a:pt x="672" y="442"/>
                    <a:pt x="672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6" y="501"/>
                    <a:pt x="696" y="501"/>
                    <a:pt x="696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8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6" y="505"/>
                    <a:pt x="79" y="496"/>
                    <a:pt x="48" y="469"/>
                  </a:cubicBezTo>
                  <a:cubicBezTo>
                    <a:pt x="15" y="440"/>
                    <a:pt x="0" y="421"/>
                    <a:pt x="1" y="381"/>
                  </a:cubicBezTo>
                  <a:cubicBezTo>
                    <a:pt x="3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3" y="250"/>
                    <a:pt x="153" y="242"/>
                    <a:pt x="197" y="235"/>
                  </a:cubicBezTo>
                  <a:cubicBezTo>
                    <a:pt x="241" y="228"/>
                    <a:pt x="303" y="220"/>
                    <a:pt x="385" y="214"/>
                  </a:cubicBezTo>
                  <a:cubicBezTo>
                    <a:pt x="428" y="210"/>
                    <a:pt x="454" y="200"/>
                    <a:pt x="467" y="195"/>
                  </a:cubicBezTo>
                  <a:cubicBezTo>
                    <a:pt x="484" y="188"/>
                    <a:pt x="490" y="181"/>
                    <a:pt x="493" y="167"/>
                  </a:cubicBezTo>
                  <a:cubicBezTo>
                    <a:pt x="498" y="142"/>
                    <a:pt x="490" y="128"/>
                    <a:pt x="456" y="121"/>
                  </a:cubicBezTo>
                  <a:cubicBezTo>
                    <a:pt x="367" y="104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3" y="11"/>
                    <a:pt x="380" y="0"/>
                    <a:pt x="493" y="0"/>
                  </a:cubicBezTo>
                  <a:cubicBezTo>
                    <a:pt x="672" y="0"/>
                    <a:pt x="729" y="51"/>
                    <a:pt x="727" y="117"/>
                  </a:cubicBezTo>
                  <a:moveTo>
                    <a:pt x="471" y="276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5"/>
                    <a:pt x="273" y="324"/>
                  </a:cubicBezTo>
                  <a:cubicBezTo>
                    <a:pt x="261" y="333"/>
                    <a:pt x="254" y="343"/>
                    <a:pt x="252" y="356"/>
                  </a:cubicBezTo>
                  <a:cubicBezTo>
                    <a:pt x="250" y="369"/>
                    <a:pt x="254" y="380"/>
                    <a:pt x="266" y="388"/>
                  </a:cubicBezTo>
                  <a:cubicBezTo>
                    <a:pt x="278" y="396"/>
                    <a:pt x="298" y="401"/>
                    <a:pt x="325" y="401"/>
                  </a:cubicBezTo>
                  <a:cubicBezTo>
                    <a:pt x="346" y="401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4"/>
                    <a:pt x="466" y="306"/>
                    <a:pt x="471" y="27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black">
            <a:xfrm>
              <a:off x="1040" y="4049"/>
              <a:ext cx="60" cy="112"/>
            </a:xfrm>
            <a:custGeom>
              <a:avLst/>
              <a:gdLst>
                <a:gd name="T0" fmla="*/ 99 w 362"/>
                <a:gd name="T1" fmla="*/ 72 h 672"/>
                <a:gd name="T2" fmla="*/ 240 w 362"/>
                <a:gd name="T3" fmla="*/ 0 h 672"/>
                <a:gd name="T4" fmla="*/ 356 w 362"/>
                <a:gd name="T5" fmla="*/ 72 h 672"/>
                <a:gd name="T6" fmla="*/ 214 w 362"/>
                <a:gd name="T7" fmla="*/ 145 h 672"/>
                <a:gd name="T8" fmla="*/ 99 w 362"/>
                <a:gd name="T9" fmla="*/ 72 h 672"/>
                <a:gd name="T10" fmla="*/ 0 w 362"/>
                <a:gd name="T11" fmla="*/ 672 h 672"/>
                <a:gd name="T12" fmla="*/ 86 w 362"/>
                <a:gd name="T13" fmla="*/ 185 h 672"/>
                <a:gd name="T14" fmla="*/ 324 w 362"/>
                <a:gd name="T15" fmla="*/ 185 h 672"/>
                <a:gd name="T16" fmla="*/ 238 w 362"/>
                <a:gd name="T17" fmla="*/ 672 h 672"/>
                <a:gd name="T18" fmla="*/ 0 w 362"/>
                <a:gd name="T19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672">
                  <a:moveTo>
                    <a:pt x="99" y="72"/>
                  </a:moveTo>
                  <a:cubicBezTo>
                    <a:pt x="106" y="32"/>
                    <a:pt x="169" y="0"/>
                    <a:pt x="240" y="0"/>
                  </a:cubicBezTo>
                  <a:cubicBezTo>
                    <a:pt x="311" y="0"/>
                    <a:pt x="362" y="32"/>
                    <a:pt x="356" y="72"/>
                  </a:cubicBezTo>
                  <a:cubicBezTo>
                    <a:pt x="348" y="113"/>
                    <a:pt x="285" y="145"/>
                    <a:pt x="214" y="145"/>
                  </a:cubicBezTo>
                  <a:cubicBezTo>
                    <a:pt x="143" y="145"/>
                    <a:pt x="92" y="113"/>
                    <a:pt x="99" y="72"/>
                  </a:cubicBezTo>
                  <a:moveTo>
                    <a:pt x="0" y="672"/>
                  </a:moveTo>
                  <a:cubicBezTo>
                    <a:pt x="86" y="185"/>
                    <a:pt x="86" y="185"/>
                    <a:pt x="86" y="185"/>
                  </a:cubicBezTo>
                  <a:cubicBezTo>
                    <a:pt x="324" y="185"/>
                    <a:pt x="324" y="185"/>
                    <a:pt x="324" y="185"/>
                  </a:cubicBezTo>
                  <a:cubicBezTo>
                    <a:pt x="238" y="672"/>
                    <a:pt x="238" y="672"/>
                    <a:pt x="238" y="672"/>
                  </a:cubicBezTo>
                  <a:lnTo>
                    <a:pt x="0" y="6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9"/>
            <p:cNvSpPr>
              <a:spLocks noEditPoints="1"/>
            </p:cNvSpPr>
            <p:nvPr userDrawn="1"/>
          </p:nvSpPr>
          <p:spPr bwMode="black">
            <a:xfrm>
              <a:off x="1156" y="4078"/>
              <a:ext cx="120" cy="83"/>
            </a:xfrm>
            <a:custGeom>
              <a:avLst/>
              <a:gdLst>
                <a:gd name="T0" fmla="*/ 728 w 729"/>
                <a:gd name="T1" fmla="*/ 117 h 505"/>
                <a:gd name="T2" fmla="*/ 716 w 729"/>
                <a:gd name="T3" fmla="*/ 198 h 505"/>
                <a:gd name="T4" fmla="*/ 673 w 729"/>
                <a:gd name="T5" fmla="*/ 442 h 505"/>
                <a:gd name="T6" fmla="*/ 697 w 729"/>
                <a:gd name="T7" fmla="*/ 492 h 505"/>
                <a:gd name="T8" fmla="*/ 695 w 729"/>
                <a:gd name="T9" fmla="*/ 501 h 505"/>
                <a:gd name="T10" fmla="*/ 447 w 729"/>
                <a:gd name="T11" fmla="*/ 501 h 505"/>
                <a:gd name="T12" fmla="*/ 445 w 729"/>
                <a:gd name="T13" fmla="*/ 439 h 505"/>
                <a:gd name="T14" fmla="*/ 325 w 729"/>
                <a:gd name="T15" fmla="*/ 490 h 505"/>
                <a:gd name="T16" fmla="*/ 206 w 729"/>
                <a:gd name="T17" fmla="*/ 505 h 505"/>
                <a:gd name="T18" fmla="*/ 48 w 729"/>
                <a:gd name="T19" fmla="*/ 469 h 505"/>
                <a:gd name="T20" fmla="*/ 2 w 729"/>
                <a:gd name="T21" fmla="*/ 381 h 505"/>
                <a:gd name="T22" fmla="*/ 31 w 729"/>
                <a:gd name="T23" fmla="*/ 309 h 505"/>
                <a:gd name="T24" fmla="*/ 98 w 729"/>
                <a:gd name="T25" fmla="*/ 263 h 505"/>
                <a:gd name="T26" fmla="*/ 197 w 729"/>
                <a:gd name="T27" fmla="*/ 234 h 505"/>
                <a:gd name="T28" fmla="*/ 385 w 729"/>
                <a:gd name="T29" fmla="*/ 213 h 505"/>
                <a:gd name="T30" fmla="*/ 466 w 729"/>
                <a:gd name="T31" fmla="*/ 195 h 505"/>
                <a:gd name="T32" fmla="*/ 493 w 729"/>
                <a:gd name="T33" fmla="*/ 167 h 505"/>
                <a:gd name="T34" fmla="*/ 456 w 729"/>
                <a:gd name="T35" fmla="*/ 121 h 505"/>
                <a:gd name="T36" fmla="*/ 112 w 729"/>
                <a:gd name="T37" fmla="*/ 154 h 505"/>
                <a:gd name="T38" fmla="*/ 159 w 729"/>
                <a:gd name="T39" fmla="*/ 27 h 505"/>
                <a:gd name="T40" fmla="*/ 493 w 729"/>
                <a:gd name="T41" fmla="*/ 0 h 505"/>
                <a:gd name="T42" fmla="*/ 728 w 729"/>
                <a:gd name="T43" fmla="*/ 117 h 505"/>
                <a:gd name="T44" fmla="*/ 471 w 729"/>
                <a:gd name="T45" fmla="*/ 277 h 505"/>
                <a:gd name="T46" fmla="*/ 430 w 729"/>
                <a:gd name="T47" fmla="*/ 288 h 505"/>
                <a:gd name="T48" fmla="*/ 337 w 729"/>
                <a:gd name="T49" fmla="*/ 304 h 505"/>
                <a:gd name="T50" fmla="*/ 273 w 729"/>
                <a:gd name="T51" fmla="*/ 324 h 505"/>
                <a:gd name="T52" fmla="*/ 252 w 729"/>
                <a:gd name="T53" fmla="*/ 356 h 505"/>
                <a:gd name="T54" fmla="*/ 266 w 729"/>
                <a:gd name="T55" fmla="*/ 388 h 505"/>
                <a:gd name="T56" fmla="*/ 326 w 729"/>
                <a:gd name="T57" fmla="*/ 400 h 505"/>
                <a:gd name="T58" fmla="*/ 387 w 729"/>
                <a:gd name="T59" fmla="*/ 391 h 505"/>
                <a:gd name="T60" fmla="*/ 437 w 729"/>
                <a:gd name="T61" fmla="*/ 364 h 505"/>
                <a:gd name="T62" fmla="*/ 458 w 729"/>
                <a:gd name="T63" fmla="*/ 333 h 505"/>
                <a:gd name="T64" fmla="*/ 471 w 729"/>
                <a:gd name="T65" fmla="*/ 27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9" h="505">
                  <a:moveTo>
                    <a:pt x="728" y="117"/>
                  </a:moveTo>
                  <a:cubicBezTo>
                    <a:pt x="727" y="141"/>
                    <a:pt x="722" y="162"/>
                    <a:pt x="716" y="198"/>
                  </a:cubicBezTo>
                  <a:cubicBezTo>
                    <a:pt x="673" y="442"/>
                    <a:pt x="673" y="442"/>
                    <a:pt x="673" y="442"/>
                  </a:cubicBezTo>
                  <a:cubicBezTo>
                    <a:pt x="669" y="463"/>
                    <a:pt x="677" y="480"/>
                    <a:pt x="697" y="492"/>
                  </a:cubicBezTo>
                  <a:cubicBezTo>
                    <a:pt x="695" y="501"/>
                    <a:pt x="695" y="501"/>
                    <a:pt x="695" y="501"/>
                  </a:cubicBezTo>
                  <a:cubicBezTo>
                    <a:pt x="447" y="501"/>
                    <a:pt x="447" y="501"/>
                    <a:pt x="447" y="501"/>
                  </a:cubicBezTo>
                  <a:cubicBezTo>
                    <a:pt x="445" y="439"/>
                    <a:pt x="445" y="439"/>
                    <a:pt x="445" y="439"/>
                  </a:cubicBezTo>
                  <a:cubicBezTo>
                    <a:pt x="409" y="461"/>
                    <a:pt x="365" y="479"/>
                    <a:pt x="325" y="490"/>
                  </a:cubicBezTo>
                  <a:cubicBezTo>
                    <a:pt x="286" y="500"/>
                    <a:pt x="254" y="505"/>
                    <a:pt x="206" y="505"/>
                  </a:cubicBezTo>
                  <a:cubicBezTo>
                    <a:pt x="125" y="505"/>
                    <a:pt x="80" y="497"/>
                    <a:pt x="48" y="469"/>
                  </a:cubicBezTo>
                  <a:cubicBezTo>
                    <a:pt x="15" y="440"/>
                    <a:pt x="0" y="421"/>
                    <a:pt x="2" y="381"/>
                  </a:cubicBezTo>
                  <a:cubicBezTo>
                    <a:pt x="2" y="359"/>
                    <a:pt x="14" y="329"/>
                    <a:pt x="31" y="309"/>
                  </a:cubicBezTo>
                  <a:cubicBezTo>
                    <a:pt x="49" y="288"/>
                    <a:pt x="72" y="275"/>
                    <a:pt x="98" y="263"/>
                  </a:cubicBezTo>
                  <a:cubicBezTo>
                    <a:pt x="124" y="251"/>
                    <a:pt x="154" y="242"/>
                    <a:pt x="197" y="234"/>
                  </a:cubicBezTo>
                  <a:cubicBezTo>
                    <a:pt x="242" y="228"/>
                    <a:pt x="303" y="220"/>
                    <a:pt x="385" y="213"/>
                  </a:cubicBezTo>
                  <a:cubicBezTo>
                    <a:pt x="428" y="210"/>
                    <a:pt x="454" y="200"/>
                    <a:pt x="466" y="195"/>
                  </a:cubicBezTo>
                  <a:cubicBezTo>
                    <a:pt x="484" y="189"/>
                    <a:pt x="490" y="181"/>
                    <a:pt x="493" y="167"/>
                  </a:cubicBezTo>
                  <a:cubicBezTo>
                    <a:pt x="497" y="143"/>
                    <a:pt x="490" y="128"/>
                    <a:pt x="456" y="121"/>
                  </a:cubicBezTo>
                  <a:cubicBezTo>
                    <a:pt x="366" y="103"/>
                    <a:pt x="199" y="133"/>
                    <a:pt x="112" y="154"/>
                  </a:cubicBezTo>
                  <a:cubicBezTo>
                    <a:pt x="159" y="27"/>
                    <a:pt x="159" y="27"/>
                    <a:pt x="159" y="27"/>
                  </a:cubicBezTo>
                  <a:cubicBezTo>
                    <a:pt x="274" y="11"/>
                    <a:pt x="380" y="0"/>
                    <a:pt x="493" y="0"/>
                  </a:cubicBezTo>
                  <a:cubicBezTo>
                    <a:pt x="672" y="0"/>
                    <a:pt x="729" y="51"/>
                    <a:pt x="728" y="117"/>
                  </a:cubicBezTo>
                  <a:moveTo>
                    <a:pt x="471" y="277"/>
                  </a:moveTo>
                  <a:cubicBezTo>
                    <a:pt x="460" y="280"/>
                    <a:pt x="446" y="284"/>
                    <a:pt x="430" y="288"/>
                  </a:cubicBezTo>
                  <a:cubicBezTo>
                    <a:pt x="413" y="292"/>
                    <a:pt x="382" y="297"/>
                    <a:pt x="337" y="304"/>
                  </a:cubicBezTo>
                  <a:cubicBezTo>
                    <a:pt x="306" y="309"/>
                    <a:pt x="285" y="316"/>
                    <a:pt x="273" y="324"/>
                  </a:cubicBezTo>
                  <a:cubicBezTo>
                    <a:pt x="261" y="333"/>
                    <a:pt x="255" y="343"/>
                    <a:pt x="252" y="356"/>
                  </a:cubicBezTo>
                  <a:cubicBezTo>
                    <a:pt x="250" y="369"/>
                    <a:pt x="255" y="380"/>
                    <a:pt x="266" y="388"/>
                  </a:cubicBezTo>
                  <a:cubicBezTo>
                    <a:pt x="278" y="396"/>
                    <a:pt x="298" y="400"/>
                    <a:pt x="326" y="400"/>
                  </a:cubicBezTo>
                  <a:cubicBezTo>
                    <a:pt x="347" y="400"/>
                    <a:pt x="367" y="397"/>
                    <a:pt x="387" y="391"/>
                  </a:cubicBezTo>
                  <a:cubicBezTo>
                    <a:pt x="407" y="384"/>
                    <a:pt x="424" y="375"/>
                    <a:pt x="437" y="364"/>
                  </a:cubicBezTo>
                  <a:cubicBezTo>
                    <a:pt x="446" y="356"/>
                    <a:pt x="453" y="345"/>
                    <a:pt x="458" y="333"/>
                  </a:cubicBezTo>
                  <a:cubicBezTo>
                    <a:pt x="461" y="325"/>
                    <a:pt x="466" y="306"/>
                    <a:pt x="471" y="2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black">
            <a:xfrm>
              <a:off x="676" y="4047"/>
              <a:ext cx="138" cy="116"/>
            </a:xfrm>
            <a:custGeom>
              <a:avLst/>
              <a:gdLst>
                <a:gd name="T0" fmla="*/ 724 w 835"/>
                <a:gd name="T1" fmla="*/ 512 h 699"/>
                <a:gd name="T2" fmla="*/ 526 w 835"/>
                <a:gd name="T3" fmla="*/ 534 h 699"/>
                <a:gd name="T4" fmla="*/ 327 w 835"/>
                <a:gd name="T5" fmla="*/ 374 h 699"/>
                <a:gd name="T6" fmla="*/ 620 w 835"/>
                <a:gd name="T7" fmla="*/ 159 h 699"/>
                <a:gd name="T8" fmla="*/ 805 w 835"/>
                <a:gd name="T9" fmla="*/ 210 h 699"/>
                <a:gd name="T10" fmla="*/ 835 w 835"/>
                <a:gd name="T11" fmla="*/ 41 h 699"/>
                <a:gd name="T12" fmla="*/ 599 w 835"/>
                <a:gd name="T13" fmla="*/ 1 h 699"/>
                <a:gd name="T14" fmla="*/ 33 w 835"/>
                <a:gd name="T15" fmla="*/ 379 h 699"/>
                <a:gd name="T16" fmla="*/ 451 w 835"/>
                <a:gd name="T17" fmla="*/ 698 h 699"/>
                <a:gd name="T18" fmla="*/ 692 w 835"/>
                <a:gd name="T19" fmla="*/ 687 h 699"/>
                <a:gd name="T20" fmla="*/ 724 w 835"/>
                <a:gd name="T21" fmla="*/ 512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5" h="699">
                  <a:moveTo>
                    <a:pt x="724" y="512"/>
                  </a:moveTo>
                  <a:cubicBezTo>
                    <a:pt x="646" y="528"/>
                    <a:pt x="603" y="534"/>
                    <a:pt x="526" y="534"/>
                  </a:cubicBezTo>
                  <a:cubicBezTo>
                    <a:pt x="412" y="534"/>
                    <a:pt x="322" y="477"/>
                    <a:pt x="327" y="374"/>
                  </a:cubicBezTo>
                  <a:cubicBezTo>
                    <a:pt x="330" y="305"/>
                    <a:pt x="412" y="159"/>
                    <a:pt x="620" y="159"/>
                  </a:cubicBezTo>
                  <a:cubicBezTo>
                    <a:pt x="685" y="159"/>
                    <a:pt x="736" y="171"/>
                    <a:pt x="805" y="210"/>
                  </a:cubicBezTo>
                  <a:cubicBezTo>
                    <a:pt x="835" y="41"/>
                    <a:pt x="835" y="41"/>
                    <a:pt x="835" y="41"/>
                  </a:cubicBezTo>
                  <a:cubicBezTo>
                    <a:pt x="741" y="5"/>
                    <a:pt x="680" y="0"/>
                    <a:pt x="599" y="1"/>
                  </a:cubicBezTo>
                  <a:cubicBezTo>
                    <a:pt x="327" y="4"/>
                    <a:pt x="66" y="128"/>
                    <a:pt x="33" y="379"/>
                  </a:cubicBezTo>
                  <a:cubicBezTo>
                    <a:pt x="0" y="635"/>
                    <a:pt x="313" y="699"/>
                    <a:pt x="451" y="698"/>
                  </a:cubicBezTo>
                  <a:cubicBezTo>
                    <a:pt x="531" y="698"/>
                    <a:pt x="615" y="695"/>
                    <a:pt x="692" y="687"/>
                  </a:cubicBezTo>
                  <a:lnTo>
                    <a:pt x="724" y="5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black">
            <a:xfrm>
              <a:off x="1097" y="4054"/>
              <a:ext cx="78" cy="107"/>
            </a:xfrm>
            <a:custGeom>
              <a:avLst/>
              <a:gdLst>
                <a:gd name="T0" fmla="*/ 111 w 473"/>
                <a:gd name="T1" fmla="*/ 153 h 643"/>
                <a:gd name="T2" fmla="*/ 128 w 473"/>
                <a:gd name="T3" fmla="*/ 54 h 643"/>
                <a:gd name="T4" fmla="*/ 378 w 473"/>
                <a:gd name="T5" fmla="*/ 0 h 643"/>
                <a:gd name="T6" fmla="*/ 351 w 473"/>
                <a:gd name="T7" fmla="*/ 153 h 643"/>
                <a:gd name="T8" fmla="*/ 473 w 473"/>
                <a:gd name="T9" fmla="*/ 153 h 643"/>
                <a:gd name="T10" fmla="*/ 450 w 473"/>
                <a:gd name="T11" fmla="*/ 252 h 643"/>
                <a:gd name="T12" fmla="*/ 331 w 473"/>
                <a:gd name="T13" fmla="*/ 251 h 643"/>
                <a:gd name="T14" fmla="*/ 260 w 473"/>
                <a:gd name="T15" fmla="*/ 643 h 643"/>
                <a:gd name="T16" fmla="*/ 19 w 473"/>
                <a:gd name="T17" fmla="*/ 643 h 643"/>
                <a:gd name="T18" fmla="*/ 90 w 473"/>
                <a:gd name="T19" fmla="*/ 252 h 643"/>
                <a:gd name="T20" fmla="*/ 0 w 473"/>
                <a:gd name="T21" fmla="*/ 252 h 643"/>
                <a:gd name="T22" fmla="*/ 18 w 473"/>
                <a:gd name="T23" fmla="*/ 153 h 643"/>
                <a:gd name="T24" fmla="*/ 111 w 473"/>
                <a:gd name="T25" fmla="*/ 15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" h="643">
                  <a:moveTo>
                    <a:pt x="111" y="153"/>
                  </a:moveTo>
                  <a:cubicBezTo>
                    <a:pt x="128" y="54"/>
                    <a:pt x="128" y="54"/>
                    <a:pt x="128" y="54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51" y="153"/>
                    <a:pt x="351" y="153"/>
                    <a:pt x="351" y="153"/>
                  </a:cubicBezTo>
                  <a:cubicBezTo>
                    <a:pt x="473" y="153"/>
                    <a:pt x="473" y="153"/>
                    <a:pt x="473" y="153"/>
                  </a:cubicBezTo>
                  <a:cubicBezTo>
                    <a:pt x="450" y="252"/>
                    <a:pt x="450" y="252"/>
                    <a:pt x="450" y="252"/>
                  </a:cubicBezTo>
                  <a:cubicBezTo>
                    <a:pt x="331" y="251"/>
                    <a:pt x="331" y="251"/>
                    <a:pt x="331" y="251"/>
                  </a:cubicBezTo>
                  <a:cubicBezTo>
                    <a:pt x="260" y="643"/>
                    <a:pt x="260" y="643"/>
                    <a:pt x="260" y="643"/>
                  </a:cubicBezTo>
                  <a:cubicBezTo>
                    <a:pt x="260" y="643"/>
                    <a:pt x="20" y="642"/>
                    <a:pt x="19" y="643"/>
                  </a:cubicBezTo>
                  <a:cubicBezTo>
                    <a:pt x="90" y="252"/>
                    <a:pt x="90" y="252"/>
                    <a:pt x="90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18" y="153"/>
                    <a:pt x="18" y="153"/>
                    <a:pt x="18" y="153"/>
                  </a:cubicBezTo>
                  <a:lnTo>
                    <a:pt x="111" y="1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black">
            <a:xfrm>
              <a:off x="1276" y="4048"/>
              <a:ext cx="59" cy="113"/>
            </a:xfrm>
            <a:custGeom>
              <a:avLst/>
              <a:gdLst>
                <a:gd name="T0" fmla="*/ 40 w 59"/>
                <a:gd name="T1" fmla="*/ 113 h 113"/>
                <a:gd name="T2" fmla="*/ 0 w 59"/>
                <a:gd name="T3" fmla="*/ 113 h 113"/>
                <a:gd name="T4" fmla="*/ 20 w 59"/>
                <a:gd name="T5" fmla="*/ 0 h 113"/>
                <a:gd name="T6" fmla="*/ 59 w 59"/>
                <a:gd name="T7" fmla="*/ 1 h 113"/>
                <a:gd name="T8" fmla="*/ 40 w 5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3">
                  <a:moveTo>
                    <a:pt x="40" y="113"/>
                  </a:moveTo>
                  <a:lnTo>
                    <a:pt x="0" y="113"/>
                  </a:lnTo>
                  <a:lnTo>
                    <a:pt x="20" y="0"/>
                  </a:lnTo>
                  <a:lnTo>
                    <a:pt x="59" y="1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black">
            <a:xfrm>
              <a:off x="916" y="4079"/>
              <a:ext cx="126" cy="109"/>
            </a:xfrm>
            <a:custGeom>
              <a:avLst/>
              <a:gdLst>
                <a:gd name="T0" fmla="*/ 0 w 763"/>
                <a:gd name="T1" fmla="*/ 661 h 661"/>
                <a:gd name="T2" fmla="*/ 116 w 763"/>
                <a:gd name="T3" fmla="*/ 8 h 661"/>
                <a:gd name="T4" fmla="*/ 325 w 763"/>
                <a:gd name="T5" fmla="*/ 8 h 661"/>
                <a:gd name="T6" fmla="*/ 309 w 763"/>
                <a:gd name="T7" fmla="*/ 91 h 661"/>
                <a:gd name="T8" fmla="*/ 396 w 763"/>
                <a:gd name="T9" fmla="*/ 29 h 661"/>
                <a:gd name="T10" fmla="*/ 531 w 763"/>
                <a:gd name="T11" fmla="*/ 0 h 661"/>
                <a:gd name="T12" fmla="*/ 660 w 763"/>
                <a:gd name="T13" fmla="*/ 24 h 661"/>
                <a:gd name="T14" fmla="*/ 745 w 763"/>
                <a:gd name="T15" fmla="*/ 117 h 661"/>
                <a:gd name="T16" fmla="*/ 755 w 763"/>
                <a:gd name="T17" fmla="*/ 250 h 661"/>
                <a:gd name="T18" fmla="*/ 637 w 763"/>
                <a:gd name="T19" fmla="*/ 440 h 661"/>
                <a:gd name="T20" fmla="*/ 434 w 763"/>
                <a:gd name="T21" fmla="*/ 499 h 661"/>
                <a:gd name="T22" fmla="*/ 360 w 763"/>
                <a:gd name="T23" fmla="*/ 491 h 661"/>
                <a:gd name="T24" fmla="*/ 313 w 763"/>
                <a:gd name="T25" fmla="*/ 472 h 661"/>
                <a:gd name="T26" fmla="*/ 274 w 763"/>
                <a:gd name="T27" fmla="*/ 437 h 661"/>
                <a:gd name="T28" fmla="*/ 235 w 763"/>
                <a:gd name="T29" fmla="*/ 661 h 661"/>
                <a:gd name="T30" fmla="*/ 0 w 763"/>
                <a:gd name="T31" fmla="*/ 661 h 661"/>
                <a:gd name="T32" fmla="*/ 434 w 763"/>
                <a:gd name="T33" fmla="*/ 119 h 661"/>
                <a:gd name="T34" fmla="*/ 349 w 763"/>
                <a:gd name="T35" fmla="*/ 148 h 661"/>
                <a:gd name="T36" fmla="*/ 302 w 763"/>
                <a:gd name="T37" fmla="*/ 231 h 661"/>
                <a:gd name="T38" fmla="*/ 316 w 763"/>
                <a:gd name="T39" fmla="*/ 323 h 661"/>
                <a:gd name="T40" fmla="*/ 389 w 763"/>
                <a:gd name="T41" fmla="*/ 351 h 661"/>
                <a:gd name="T42" fmla="*/ 450 w 763"/>
                <a:gd name="T43" fmla="*/ 339 h 661"/>
                <a:gd name="T44" fmla="*/ 496 w 763"/>
                <a:gd name="T45" fmla="*/ 299 h 661"/>
                <a:gd name="T46" fmla="*/ 523 w 763"/>
                <a:gd name="T47" fmla="*/ 235 h 661"/>
                <a:gd name="T48" fmla="*/ 506 w 763"/>
                <a:gd name="T49" fmla="*/ 149 h 661"/>
                <a:gd name="T50" fmla="*/ 434 w 763"/>
                <a:gd name="T51" fmla="*/ 1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3" h="661">
                  <a:moveTo>
                    <a:pt x="0" y="661"/>
                  </a:moveTo>
                  <a:cubicBezTo>
                    <a:pt x="116" y="8"/>
                    <a:pt x="116" y="8"/>
                    <a:pt x="116" y="8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09" y="91"/>
                    <a:pt x="309" y="91"/>
                    <a:pt x="309" y="91"/>
                  </a:cubicBezTo>
                  <a:cubicBezTo>
                    <a:pt x="327" y="66"/>
                    <a:pt x="356" y="46"/>
                    <a:pt x="396" y="29"/>
                  </a:cubicBezTo>
                  <a:cubicBezTo>
                    <a:pt x="436" y="13"/>
                    <a:pt x="482" y="0"/>
                    <a:pt x="531" y="0"/>
                  </a:cubicBezTo>
                  <a:cubicBezTo>
                    <a:pt x="586" y="0"/>
                    <a:pt x="619" y="3"/>
                    <a:pt x="660" y="24"/>
                  </a:cubicBezTo>
                  <a:cubicBezTo>
                    <a:pt x="701" y="46"/>
                    <a:pt x="729" y="77"/>
                    <a:pt x="745" y="117"/>
                  </a:cubicBezTo>
                  <a:cubicBezTo>
                    <a:pt x="760" y="157"/>
                    <a:pt x="763" y="201"/>
                    <a:pt x="755" y="250"/>
                  </a:cubicBezTo>
                  <a:cubicBezTo>
                    <a:pt x="741" y="330"/>
                    <a:pt x="702" y="393"/>
                    <a:pt x="637" y="440"/>
                  </a:cubicBezTo>
                  <a:cubicBezTo>
                    <a:pt x="573" y="487"/>
                    <a:pt x="516" y="499"/>
                    <a:pt x="434" y="499"/>
                  </a:cubicBezTo>
                  <a:cubicBezTo>
                    <a:pt x="405" y="499"/>
                    <a:pt x="381" y="496"/>
                    <a:pt x="360" y="491"/>
                  </a:cubicBezTo>
                  <a:cubicBezTo>
                    <a:pt x="341" y="486"/>
                    <a:pt x="325" y="480"/>
                    <a:pt x="313" y="472"/>
                  </a:cubicBezTo>
                  <a:cubicBezTo>
                    <a:pt x="301" y="465"/>
                    <a:pt x="289" y="454"/>
                    <a:pt x="274" y="437"/>
                  </a:cubicBezTo>
                  <a:cubicBezTo>
                    <a:pt x="235" y="661"/>
                    <a:pt x="235" y="661"/>
                    <a:pt x="235" y="661"/>
                  </a:cubicBezTo>
                  <a:lnTo>
                    <a:pt x="0" y="661"/>
                  </a:lnTo>
                  <a:close/>
                  <a:moveTo>
                    <a:pt x="434" y="119"/>
                  </a:moveTo>
                  <a:cubicBezTo>
                    <a:pt x="402" y="119"/>
                    <a:pt x="374" y="129"/>
                    <a:pt x="349" y="148"/>
                  </a:cubicBezTo>
                  <a:cubicBezTo>
                    <a:pt x="324" y="167"/>
                    <a:pt x="308" y="194"/>
                    <a:pt x="302" y="231"/>
                  </a:cubicBezTo>
                  <a:cubicBezTo>
                    <a:pt x="294" y="274"/>
                    <a:pt x="299" y="304"/>
                    <a:pt x="316" y="323"/>
                  </a:cubicBezTo>
                  <a:cubicBezTo>
                    <a:pt x="333" y="342"/>
                    <a:pt x="357" y="351"/>
                    <a:pt x="389" y="351"/>
                  </a:cubicBezTo>
                  <a:cubicBezTo>
                    <a:pt x="411" y="351"/>
                    <a:pt x="433" y="347"/>
                    <a:pt x="450" y="339"/>
                  </a:cubicBezTo>
                  <a:cubicBezTo>
                    <a:pt x="470" y="329"/>
                    <a:pt x="484" y="317"/>
                    <a:pt x="496" y="299"/>
                  </a:cubicBezTo>
                  <a:cubicBezTo>
                    <a:pt x="510" y="280"/>
                    <a:pt x="518" y="259"/>
                    <a:pt x="523" y="235"/>
                  </a:cubicBezTo>
                  <a:cubicBezTo>
                    <a:pt x="529" y="196"/>
                    <a:pt x="524" y="168"/>
                    <a:pt x="506" y="149"/>
                  </a:cubicBezTo>
                  <a:cubicBezTo>
                    <a:pt x="488" y="129"/>
                    <a:pt x="465" y="119"/>
                    <a:pt x="434" y="1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black">
            <a:xfrm>
              <a:off x="1565" y="4093"/>
              <a:ext cx="82" cy="96"/>
            </a:xfrm>
            <a:custGeom>
              <a:avLst/>
              <a:gdLst>
                <a:gd name="T0" fmla="*/ 421 w 497"/>
                <a:gd name="T1" fmla="*/ 393 h 581"/>
                <a:gd name="T2" fmla="*/ 440 w 497"/>
                <a:gd name="T3" fmla="*/ 406 h 581"/>
                <a:gd name="T4" fmla="*/ 181 w 497"/>
                <a:gd name="T5" fmla="*/ 581 h 581"/>
                <a:gd name="T6" fmla="*/ 7 w 497"/>
                <a:gd name="T7" fmla="*/ 403 h 581"/>
                <a:gd name="T8" fmla="*/ 356 w 497"/>
                <a:gd name="T9" fmla="*/ 0 h 581"/>
                <a:gd name="T10" fmla="*/ 491 w 497"/>
                <a:gd name="T11" fmla="*/ 104 h 581"/>
                <a:gd name="T12" fmla="*/ 110 w 497"/>
                <a:gd name="T13" fmla="*/ 324 h 581"/>
                <a:gd name="T14" fmla="*/ 104 w 497"/>
                <a:gd name="T15" fmla="*/ 385 h 581"/>
                <a:gd name="T16" fmla="*/ 234 w 497"/>
                <a:gd name="T17" fmla="*/ 512 h 581"/>
                <a:gd name="T18" fmla="*/ 421 w 497"/>
                <a:gd name="T19" fmla="*/ 393 h 581"/>
                <a:gd name="T20" fmla="*/ 400 w 497"/>
                <a:gd name="T21" fmla="*/ 93 h 581"/>
                <a:gd name="T22" fmla="*/ 338 w 497"/>
                <a:gd name="T23" fmla="*/ 28 h 581"/>
                <a:gd name="T24" fmla="*/ 119 w 497"/>
                <a:gd name="T25" fmla="*/ 296 h 581"/>
                <a:gd name="T26" fmla="*/ 400 w 497"/>
                <a:gd name="T27" fmla="*/ 9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7" h="581">
                  <a:moveTo>
                    <a:pt x="421" y="393"/>
                  </a:moveTo>
                  <a:cubicBezTo>
                    <a:pt x="440" y="406"/>
                    <a:pt x="440" y="406"/>
                    <a:pt x="440" y="406"/>
                  </a:cubicBezTo>
                  <a:cubicBezTo>
                    <a:pt x="392" y="503"/>
                    <a:pt x="295" y="581"/>
                    <a:pt x="181" y="581"/>
                  </a:cubicBezTo>
                  <a:cubicBezTo>
                    <a:pt x="88" y="581"/>
                    <a:pt x="11" y="519"/>
                    <a:pt x="7" y="403"/>
                  </a:cubicBezTo>
                  <a:cubicBezTo>
                    <a:pt x="0" y="194"/>
                    <a:pt x="195" y="0"/>
                    <a:pt x="356" y="0"/>
                  </a:cubicBezTo>
                  <a:cubicBezTo>
                    <a:pt x="424" y="0"/>
                    <a:pt x="488" y="30"/>
                    <a:pt x="491" y="104"/>
                  </a:cubicBezTo>
                  <a:cubicBezTo>
                    <a:pt x="497" y="270"/>
                    <a:pt x="264" y="321"/>
                    <a:pt x="110" y="324"/>
                  </a:cubicBezTo>
                  <a:cubicBezTo>
                    <a:pt x="105" y="341"/>
                    <a:pt x="103" y="359"/>
                    <a:pt x="104" y="385"/>
                  </a:cubicBezTo>
                  <a:cubicBezTo>
                    <a:pt x="106" y="454"/>
                    <a:pt x="148" y="512"/>
                    <a:pt x="234" y="512"/>
                  </a:cubicBezTo>
                  <a:cubicBezTo>
                    <a:pt x="309" y="512"/>
                    <a:pt x="383" y="452"/>
                    <a:pt x="421" y="393"/>
                  </a:cubicBezTo>
                  <a:moveTo>
                    <a:pt x="400" y="93"/>
                  </a:moveTo>
                  <a:cubicBezTo>
                    <a:pt x="398" y="54"/>
                    <a:pt x="379" y="28"/>
                    <a:pt x="338" y="28"/>
                  </a:cubicBezTo>
                  <a:cubicBezTo>
                    <a:pt x="241" y="28"/>
                    <a:pt x="137" y="219"/>
                    <a:pt x="119" y="296"/>
                  </a:cubicBezTo>
                  <a:cubicBezTo>
                    <a:pt x="279" y="296"/>
                    <a:pt x="404" y="201"/>
                    <a:pt x="400" y="9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black">
            <a:xfrm>
              <a:off x="1474" y="4093"/>
              <a:ext cx="95" cy="96"/>
            </a:xfrm>
            <a:custGeom>
              <a:avLst/>
              <a:gdLst>
                <a:gd name="T0" fmla="*/ 15 w 573"/>
                <a:gd name="T1" fmla="*/ 88 h 581"/>
                <a:gd name="T2" fmla="*/ 70 w 573"/>
                <a:gd name="T3" fmla="*/ 83 h 581"/>
                <a:gd name="T4" fmla="*/ 105 w 573"/>
                <a:gd name="T5" fmla="*/ 103 h 581"/>
                <a:gd name="T6" fmla="*/ 83 w 573"/>
                <a:gd name="T7" fmla="*/ 205 h 581"/>
                <a:gd name="T8" fmla="*/ 45 w 573"/>
                <a:gd name="T9" fmla="*/ 369 h 581"/>
                <a:gd name="T10" fmla="*/ 0 w 573"/>
                <a:gd name="T11" fmla="*/ 561 h 581"/>
                <a:gd name="T12" fmla="*/ 95 w 573"/>
                <a:gd name="T13" fmla="*/ 561 h 581"/>
                <a:gd name="T14" fmla="*/ 149 w 573"/>
                <a:gd name="T15" fmla="*/ 302 h 581"/>
                <a:gd name="T16" fmla="*/ 414 w 573"/>
                <a:gd name="T17" fmla="*/ 76 h 581"/>
                <a:gd name="T18" fmla="*/ 444 w 573"/>
                <a:gd name="T19" fmla="*/ 106 h 581"/>
                <a:gd name="T20" fmla="*/ 420 w 573"/>
                <a:gd name="T21" fmla="*/ 223 h 581"/>
                <a:gd name="T22" fmla="*/ 365 w 573"/>
                <a:gd name="T23" fmla="*/ 413 h 581"/>
                <a:gd name="T24" fmla="*/ 345 w 573"/>
                <a:gd name="T25" fmla="*/ 521 h 581"/>
                <a:gd name="T26" fmla="*/ 409 w 573"/>
                <a:gd name="T27" fmla="*/ 581 h 581"/>
                <a:gd name="T28" fmla="*/ 573 w 573"/>
                <a:gd name="T29" fmla="*/ 437 h 581"/>
                <a:gd name="T30" fmla="*/ 560 w 573"/>
                <a:gd name="T31" fmla="*/ 413 h 581"/>
                <a:gd name="T32" fmla="*/ 469 w 573"/>
                <a:gd name="T33" fmla="*/ 505 h 581"/>
                <a:gd name="T34" fmla="*/ 448 w 573"/>
                <a:gd name="T35" fmla="*/ 481 h 581"/>
                <a:gd name="T36" fmla="*/ 463 w 573"/>
                <a:gd name="T37" fmla="*/ 403 h 581"/>
                <a:gd name="T38" fmla="*/ 524 w 573"/>
                <a:gd name="T39" fmla="*/ 182 h 581"/>
                <a:gd name="T40" fmla="*/ 547 w 573"/>
                <a:gd name="T41" fmla="*/ 60 h 581"/>
                <a:gd name="T42" fmla="*/ 485 w 573"/>
                <a:gd name="T43" fmla="*/ 0 h 581"/>
                <a:gd name="T44" fmla="*/ 162 w 573"/>
                <a:gd name="T45" fmla="*/ 249 h 581"/>
                <a:gd name="T46" fmla="*/ 159 w 573"/>
                <a:gd name="T47" fmla="*/ 249 h 581"/>
                <a:gd name="T48" fmla="*/ 182 w 573"/>
                <a:gd name="T49" fmla="*/ 150 h 581"/>
                <a:gd name="T50" fmla="*/ 217 w 573"/>
                <a:gd name="T51" fmla="*/ 0 h 581"/>
                <a:gd name="T52" fmla="*/ 14 w 573"/>
                <a:gd name="T53" fmla="*/ 57 h 581"/>
                <a:gd name="T54" fmla="*/ 15 w 573"/>
                <a:gd name="T55" fmla="*/ 8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3" h="581">
                  <a:moveTo>
                    <a:pt x="15" y="88"/>
                  </a:moveTo>
                  <a:cubicBezTo>
                    <a:pt x="32" y="86"/>
                    <a:pt x="58" y="83"/>
                    <a:pt x="70" y="83"/>
                  </a:cubicBezTo>
                  <a:cubicBezTo>
                    <a:pt x="87" y="83"/>
                    <a:pt x="104" y="86"/>
                    <a:pt x="105" y="103"/>
                  </a:cubicBezTo>
                  <a:cubicBezTo>
                    <a:pt x="105" y="114"/>
                    <a:pt x="86" y="188"/>
                    <a:pt x="83" y="205"/>
                  </a:cubicBezTo>
                  <a:cubicBezTo>
                    <a:pt x="45" y="369"/>
                    <a:pt x="45" y="369"/>
                    <a:pt x="45" y="369"/>
                  </a:cubicBezTo>
                  <a:cubicBezTo>
                    <a:pt x="30" y="436"/>
                    <a:pt x="14" y="506"/>
                    <a:pt x="0" y="561"/>
                  </a:cubicBezTo>
                  <a:cubicBezTo>
                    <a:pt x="95" y="561"/>
                    <a:pt x="95" y="561"/>
                    <a:pt x="95" y="561"/>
                  </a:cubicBezTo>
                  <a:cubicBezTo>
                    <a:pt x="149" y="302"/>
                    <a:pt x="149" y="302"/>
                    <a:pt x="149" y="302"/>
                  </a:cubicBezTo>
                  <a:cubicBezTo>
                    <a:pt x="312" y="131"/>
                    <a:pt x="375" y="76"/>
                    <a:pt x="414" y="76"/>
                  </a:cubicBezTo>
                  <a:cubicBezTo>
                    <a:pt x="431" y="76"/>
                    <a:pt x="443" y="85"/>
                    <a:pt x="444" y="106"/>
                  </a:cubicBezTo>
                  <a:cubicBezTo>
                    <a:pt x="445" y="136"/>
                    <a:pt x="427" y="204"/>
                    <a:pt x="420" y="223"/>
                  </a:cubicBezTo>
                  <a:cubicBezTo>
                    <a:pt x="365" y="413"/>
                    <a:pt x="365" y="413"/>
                    <a:pt x="365" y="413"/>
                  </a:cubicBezTo>
                  <a:cubicBezTo>
                    <a:pt x="353" y="455"/>
                    <a:pt x="344" y="493"/>
                    <a:pt x="345" y="521"/>
                  </a:cubicBezTo>
                  <a:cubicBezTo>
                    <a:pt x="346" y="562"/>
                    <a:pt x="371" y="581"/>
                    <a:pt x="409" y="581"/>
                  </a:cubicBezTo>
                  <a:cubicBezTo>
                    <a:pt x="478" y="581"/>
                    <a:pt x="529" y="508"/>
                    <a:pt x="573" y="437"/>
                  </a:cubicBezTo>
                  <a:cubicBezTo>
                    <a:pt x="560" y="413"/>
                    <a:pt x="560" y="413"/>
                    <a:pt x="560" y="413"/>
                  </a:cubicBezTo>
                  <a:cubicBezTo>
                    <a:pt x="542" y="442"/>
                    <a:pt x="501" y="505"/>
                    <a:pt x="469" y="505"/>
                  </a:cubicBezTo>
                  <a:cubicBezTo>
                    <a:pt x="458" y="505"/>
                    <a:pt x="448" y="498"/>
                    <a:pt x="448" y="481"/>
                  </a:cubicBezTo>
                  <a:cubicBezTo>
                    <a:pt x="447" y="458"/>
                    <a:pt x="457" y="425"/>
                    <a:pt x="463" y="403"/>
                  </a:cubicBezTo>
                  <a:cubicBezTo>
                    <a:pt x="524" y="182"/>
                    <a:pt x="524" y="182"/>
                    <a:pt x="524" y="182"/>
                  </a:cubicBezTo>
                  <a:cubicBezTo>
                    <a:pt x="540" y="121"/>
                    <a:pt x="548" y="81"/>
                    <a:pt x="547" y="60"/>
                  </a:cubicBezTo>
                  <a:cubicBezTo>
                    <a:pt x="546" y="19"/>
                    <a:pt x="522" y="0"/>
                    <a:pt x="485" y="0"/>
                  </a:cubicBezTo>
                  <a:cubicBezTo>
                    <a:pt x="422" y="0"/>
                    <a:pt x="338" y="46"/>
                    <a:pt x="162" y="249"/>
                  </a:cubicBezTo>
                  <a:cubicBezTo>
                    <a:pt x="159" y="249"/>
                    <a:pt x="159" y="249"/>
                    <a:pt x="159" y="249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94" y="95"/>
                    <a:pt x="206" y="39"/>
                    <a:pt x="217" y="0"/>
                  </a:cubicBezTo>
                  <a:cubicBezTo>
                    <a:pt x="156" y="22"/>
                    <a:pt x="68" y="46"/>
                    <a:pt x="14" y="57"/>
                  </a:cubicBezTo>
                  <a:lnTo>
                    <a:pt x="15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6"/>
            <p:cNvSpPr>
              <a:spLocks noEditPoints="1"/>
            </p:cNvSpPr>
            <p:nvPr userDrawn="1"/>
          </p:nvSpPr>
          <p:spPr bwMode="black">
            <a:xfrm>
              <a:off x="1649" y="4065"/>
              <a:ext cx="28" cy="28"/>
            </a:xfrm>
            <a:custGeom>
              <a:avLst/>
              <a:gdLst>
                <a:gd name="T0" fmla="*/ 85 w 171"/>
                <a:gd name="T1" fmla="*/ 79 h 170"/>
                <a:gd name="T2" fmla="*/ 109 w 171"/>
                <a:gd name="T3" fmla="*/ 63 h 170"/>
                <a:gd name="T4" fmla="*/ 88 w 171"/>
                <a:gd name="T5" fmla="*/ 48 h 170"/>
                <a:gd name="T6" fmla="*/ 68 w 171"/>
                <a:gd name="T7" fmla="*/ 48 h 170"/>
                <a:gd name="T8" fmla="*/ 68 w 171"/>
                <a:gd name="T9" fmla="*/ 79 h 170"/>
                <a:gd name="T10" fmla="*/ 85 w 171"/>
                <a:gd name="T11" fmla="*/ 79 h 170"/>
                <a:gd name="T12" fmla="*/ 68 w 171"/>
                <a:gd name="T13" fmla="*/ 134 h 170"/>
                <a:gd name="T14" fmla="*/ 53 w 171"/>
                <a:gd name="T15" fmla="*/ 134 h 170"/>
                <a:gd name="T16" fmla="*/ 53 w 171"/>
                <a:gd name="T17" fmla="*/ 36 h 170"/>
                <a:gd name="T18" fmla="*/ 90 w 171"/>
                <a:gd name="T19" fmla="*/ 36 h 170"/>
                <a:gd name="T20" fmla="*/ 125 w 171"/>
                <a:gd name="T21" fmla="*/ 63 h 170"/>
                <a:gd name="T22" fmla="*/ 99 w 171"/>
                <a:gd name="T23" fmla="*/ 91 h 170"/>
                <a:gd name="T24" fmla="*/ 127 w 171"/>
                <a:gd name="T25" fmla="*/ 134 h 170"/>
                <a:gd name="T26" fmla="*/ 110 w 171"/>
                <a:gd name="T27" fmla="*/ 134 h 170"/>
                <a:gd name="T28" fmla="*/ 85 w 171"/>
                <a:gd name="T29" fmla="*/ 91 h 170"/>
                <a:gd name="T30" fmla="*/ 68 w 171"/>
                <a:gd name="T31" fmla="*/ 91 h 170"/>
                <a:gd name="T32" fmla="*/ 68 w 171"/>
                <a:gd name="T33" fmla="*/ 134 h 170"/>
                <a:gd name="T34" fmla="*/ 86 w 171"/>
                <a:gd name="T35" fmla="*/ 155 h 170"/>
                <a:gd name="T36" fmla="*/ 154 w 171"/>
                <a:gd name="T37" fmla="*/ 84 h 170"/>
                <a:gd name="T38" fmla="*/ 86 w 171"/>
                <a:gd name="T39" fmla="*/ 14 h 170"/>
                <a:gd name="T40" fmla="*/ 17 w 171"/>
                <a:gd name="T41" fmla="*/ 84 h 170"/>
                <a:gd name="T42" fmla="*/ 86 w 171"/>
                <a:gd name="T43" fmla="*/ 155 h 170"/>
                <a:gd name="T44" fmla="*/ 0 w 171"/>
                <a:gd name="T45" fmla="*/ 84 h 170"/>
                <a:gd name="T46" fmla="*/ 86 w 171"/>
                <a:gd name="T47" fmla="*/ 0 h 170"/>
                <a:gd name="T48" fmla="*/ 171 w 171"/>
                <a:gd name="T49" fmla="*/ 84 h 170"/>
                <a:gd name="T50" fmla="*/ 86 w 171"/>
                <a:gd name="T51" fmla="*/ 170 h 170"/>
                <a:gd name="T52" fmla="*/ 0 w 171"/>
                <a:gd name="T53" fmla="*/ 8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170">
                  <a:moveTo>
                    <a:pt x="85" y="79"/>
                  </a:moveTo>
                  <a:cubicBezTo>
                    <a:pt x="98" y="79"/>
                    <a:pt x="109" y="78"/>
                    <a:pt x="109" y="63"/>
                  </a:cubicBezTo>
                  <a:cubicBezTo>
                    <a:pt x="109" y="50"/>
                    <a:pt x="98" y="48"/>
                    <a:pt x="8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79"/>
                    <a:pt x="68" y="79"/>
                    <a:pt x="68" y="79"/>
                  </a:cubicBezTo>
                  <a:lnTo>
                    <a:pt x="85" y="79"/>
                  </a:lnTo>
                  <a:close/>
                  <a:moveTo>
                    <a:pt x="68" y="134"/>
                  </a:moveTo>
                  <a:cubicBezTo>
                    <a:pt x="53" y="134"/>
                    <a:pt x="53" y="134"/>
                    <a:pt x="53" y="134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113" y="36"/>
                    <a:pt x="125" y="44"/>
                    <a:pt x="125" y="63"/>
                  </a:cubicBezTo>
                  <a:cubicBezTo>
                    <a:pt x="125" y="81"/>
                    <a:pt x="114" y="89"/>
                    <a:pt x="99" y="91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8" y="91"/>
                    <a:pt x="68" y="91"/>
                    <a:pt x="68" y="91"/>
                  </a:cubicBezTo>
                  <a:lnTo>
                    <a:pt x="68" y="134"/>
                  </a:lnTo>
                  <a:close/>
                  <a:moveTo>
                    <a:pt x="86" y="155"/>
                  </a:moveTo>
                  <a:cubicBezTo>
                    <a:pt x="124" y="155"/>
                    <a:pt x="154" y="126"/>
                    <a:pt x="154" y="84"/>
                  </a:cubicBezTo>
                  <a:cubicBezTo>
                    <a:pt x="154" y="44"/>
                    <a:pt x="124" y="14"/>
                    <a:pt x="86" y="14"/>
                  </a:cubicBezTo>
                  <a:cubicBezTo>
                    <a:pt x="47" y="14"/>
                    <a:pt x="17" y="44"/>
                    <a:pt x="17" y="84"/>
                  </a:cubicBezTo>
                  <a:cubicBezTo>
                    <a:pt x="17" y="126"/>
                    <a:pt x="47" y="155"/>
                    <a:pt x="86" y="155"/>
                  </a:cubicBezTo>
                  <a:moveTo>
                    <a:pt x="0" y="84"/>
                  </a:moveTo>
                  <a:cubicBezTo>
                    <a:pt x="0" y="36"/>
                    <a:pt x="39" y="0"/>
                    <a:pt x="86" y="0"/>
                  </a:cubicBezTo>
                  <a:cubicBezTo>
                    <a:pt x="132" y="0"/>
                    <a:pt x="171" y="36"/>
                    <a:pt x="171" y="84"/>
                  </a:cubicBezTo>
                  <a:cubicBezTo>
                    <a:pt x="171" y="134"/>
                    <a:pt x="132" y="170"/>
                    <a:pt x="86" y="170"/>
                  </a:cubicBezTo>
                  <a:cubicBezTo>
                    <a:pt x="39" y="170"/>
                    <a:pt x="0" y="134"/>
                    <a:pt x="0" y="8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1018275" y="2425685"/>
            <a:ext cx="10121215" cy="1255728"/>
          </a:xfrm>
        </p:spPr>
        <p:txBody>
          <a:bodyPr anchor="b">
            <a:noAutofit/>
          </a:bodyPr>
          <a:lstStyle>
            <a:lvl1pPr algn="l">
              <a:defRPr sz="48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>
            <a:off x="1059142" y="3794125"/>
            <a:ext cx="10096502" cy="2714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11754533" y="6593781"/>
            <a:ext cx="437467" cy="15388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l"/>
            <a:fld id="{647C684A-74FB-46D2-A431-F343BC619796}" type="slidenum">
              <a:rPr lang="en-US" sz="1000" smtClean="0">
                <a:solidFill>
                  <a:schemeClr val="accent2"/>
                </a:solidFill>
                <a:latin typeface="+mj-lt"/>
              </a:rPr>
              <a:pPr algn="l"/>
              <a:t>‹#›</a:t>
            </a:fld>
            <a:endParaRPr lang="en-US" sz="10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50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7770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430212" y="1746249"/>
            <a:ext cx="11331575" cy="441463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1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33"/>
          <p:cNvSpPr>
            <a:spLocks noGrp="1"/>
          </p:cNvSpPr>
          <p:nvPr>
            <p:ph sz="quarter" idx="14"/>
          </p:nvPr>
        </p:nvSpPr>
        <p:spPr>
          <a:xfrm>
            <a:off x="427943" y="1746503"/>
            <a:ext cx="5439116" cy="44143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" name="Content Placeholder 33"/>
          <p:cNvSpPr>
            <a:spLocks noGrp="1"/>
          </p:cNvSpPr>
          <p:nvPr>
            <p:ph sz="quarter" idx="15"/>
          </p:nvPr>
        </p:nvSpPr>
        <p:spPr>
          <a:xfrm>
            <a:off x="6315417" y="1746503"/>
            <a:ext cx="5439116" cy="44143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0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Right-Justifi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33"/>
          <p:cNvSpPr>
            <a:spLocks noGrp="1"/>
          </p:cNvSpPr>
          <p:nvPr>
            <p:ph sz="quarter" idx="14"/>
          </p:nvPr>
        </p:nvSpPr>
        <p:spPr>
          <a:xfrm>
            <a:off x="438151" y="1746504"/>
            <a:ext cx="3480026" cy="44189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3"/>
          <p:cNvSpPr>
            <a:spLocks noGrp="1"/>
          </p:cNvSpPr>
          <p:nvPr>
            <p:ph sz="quarter" idx="15"/>
          </p:nvPr>
        </p:nvSpPr>
        <p:spPr>
          <a:xfrm>
            <a:off x="4355645" y="1746504"/>
            <a:ext cx="7398888" cy="44189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3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33"/>
          <p:cNvSpPr>
            <a:spLocks noGrp="1"/>
          </p:cNvSpPr>
          <p:nvPr>
            <p:ph sz="quarter" idx="14"/>
          </p:nvPr>
        </p:nvSpPr>
        <p:spPr>
          <a:xfrm>
            <a:off x="427943" y="2578609"/>
            <a:ext cx="3480026" cy="36705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3"/>
          <p:cNvSpPr>
            <a:spLocks noGrp="1"/>
          </p:cNvSpPr>
          <p:nvPr>
            <p:ph sz="quarter" idx="15"/>
          </p:nvPr>
        </p:nvSpPr>
        <p:spPr>
          <a:xfrm>
            <a:off x="4345436" y="2578609"/>
            <a:ext cx="3480711" cy="36705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Content Placeholder 33"/>
          <p:cNvSpPr>
            <a:spLocks noGrp="1"/>
          </p:cNvSpPr>
          <p:nvPr>
            <p:ph sz="quarter" idx="16"/>
          </p:nvPr>
        </p:nvSpPr>
        <p:spPr>
          <a:xfrm>
            <a:off x="8273822" y="2578609"/>
            <a:ext cx="3480711" cy="36705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3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/>
          </p:nvPr>
        </p:nvSpPr>
        <p:spPr>
          <a:xfrm>
            <a:off x="427943" y="1179576"/>
            <a:ext cx="11326590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7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858000"/>
            <a:ext cx="12192000" cy="446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8000"/>
              </a:lnSpc>
            </a:pPr>
            <a:r>
              <a:rPr lang="en-US" sz="1000" dirty="0">
                <a:solidFill>
                  <a:schemeClr val="accent4"/>
                </a:solidFill>
                <a:latin typeface="+mn-lt"/>
              </a:rPr>
              <a:t>Use For</a:t>
            </a:r>
            <a:r>
              <a:rPr lang="en-US" sz="1000" baseline="0" dirty="0">
                <a:solidFill>
                  <a:schemeClr val="accent4"/>
                </a:solidFill>
                <a:latin typeface="+mn-lt"/>
              </a:rPr>
              <a:t> Custom Content</a:t>
            </a:r>
            <a:r>
              <a:rPr lang="en-US" sz="1000" dirty="0">
                <a:solidFill>
                  <a:schemeClr val="accent4"/>
                </a:solidFill>
                <a:latin typeface="+mn-lt"/>
              </a:rPr>
              <a:t>: </a:t>
            </a:r>
            <a:r>
              <a:rPr lang="en-US" sz="1000" dirty="0">
                <a:solidFill>
                  <a:schemeClr val="accent4"/>
                </a:solidFill>
                <a:latin typeface="+mj-lt"/>
              </a:rPr>
              <a:t>Remove the box in the middle and insert your custom content onto this slide. Consider aligning elements to the provided grid at the start.</a:t>
            </a:r>
          </a:p>
        </p:txBody>
      </p:sp>
    </p:spTree>
    <p:extLst>
      <p:ext uri="{BB962C8B-B14F-4D97-AF65-F5344CB8AC3E}">
        <p14:creationId xmlns:p14="http://schemas.microsoft.com/office/powerpoint/2010/main" val="405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467" y="865562"/>
            <a:ext cx="11317066" cy="88639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37467" y="1835417"/>
            <a:ext cx="11317066" cy="30162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437467" y="2829192"/>
            <a:ext cx="11317066" cy="315387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6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895" y="256032"/>
            <a:ext cx="11345638" cy="88639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6" name="TextBox 95"/>
          <p:cNvSpPr txBox="1"/>
          <p:nvPr userDrawn="1"/>
        </p:nvSpPr>
        <p:spPr>
          <a:xfrm>
            <a:off x="11754533" y="6593781"/>
            <a:ext cx="437467" cy="153888"/>
          </a:xfrm>
          <a:prstGeom prst="rect">
            <a:avLst/>
          </a:prstGeom>
          <a:noFill/>
        </p:spPr>
        <p:txBody>
          <a:bodyPr wrap="square" lIns="91440" tIns="0" rIns="0" bIns="0" rtlCol="0">
            <a:spAutoFit/>
          </a:bodyPr>
          <a:lstStyle/>
          <a:p>
            <a:pPr algn="l"/>
            <a:fld id="{647C684A-74FB-46D2-A431-F343BC619796}" type="slidenum">
              <a:rPr lang="en-US" sz="1000" smtClean="0">
                <a:solidFill>
                  <a:srgbClr val="959595"/>
                </a:solidFill>
                <a:latin typeface="+mj-lt"/>
              </a:rPr>
              <a:pPr algn="l"/>
              <a:t>‹#›</a:t>
            </a:fld>
            <a:endParaRPr lang="en-US" sz="1000" dirty="0">
              <a:solidFill>
                <a:srgbClr val="959595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705" y="1748619"/>
            <a:ext cx="11329083" cy="4412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245019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2" r:id="rId5"/>
    <p:sldLayoutId id="2147483657" r:id="rId6"/>
    <p:sldLayoutId id="2147483654" r:id="rId7"/>
    <p:sldLayoutId id="2147483655" r:id="rId8"/>
    <p:sldLayoutId id="2147483656" r:id="rId9"/>
    <p:sldLayoutId id="2147483664" r:id="rId10"/>
    <p:sldLayoutId id="2147483653" r:id="rId11"/>
    <p:sldLayoutId id="2147483658" r:id="rId12"/>
    <p:sldLayoutId id="2147483659" r:id="rId13"/>
    <p:sldLayoutId id="2147483660" r:id="rId14"/>
    <p:sldLayoutId id="2147483661" r:id="rId15"/>
    <p:sldLayoutId id="2147483665" r:id="rId16"/>
    <p:sldLayoutId id="2147483666" r:id="rId17"/>
    <p:sldLayoutId id="214748366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16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00" spc="50" baseline="0">
          <a:solidFill>
            <a:schemeClr val="accent4"/>
          </a:solidFill>
          <a:latin typeface="+mj-lt"/>
          <a:ea typeface="+mn-ea"/>
          <a:cs typeface="+mn-cs"/>
        </a:defRPr>
      </a:lvl1pPr>
      <a:lvl2pPr marL="344488" indent="-17303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j-lt"/>
          <a:ea typeface="+mn-ea"/>
          <a:cs typeface="+mn-cs"/>
        </a:defRPr>
      </a:lvl2pPr>
      <a:lvl3pPr marL="344488" indent="171450" algn="l" defTabSz="914400" rtl="0" eaLnBrk="1" latinLnBrk="0" hangingPunct="1">
        <a:lnSpc>
          <a:spcPct val="85000"/>
        </a:lnSpc>
        <a:spcBef>
          <a:spcPts val="40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accent3"/>
          </a:solidFill>
          <a:latin typeface="+mj-lt"/>
          <a:ea typeface="+mn-ea"/>
          <a:cs typeface="+mn-cs"/>
        </a:defRPr>
      </a:lvl3pPr>
      <a:lvl4pPr marL="687388" indent="-171450" algn="l" defTabSz="914400" rtl="0" eaLnBrk="1" latinLnBrk="0" hangingPunct="1">
        <a:lnSpc>
          <a:spcPct val="85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200" kern="100" spc="50" baseline="0">
          <a:solidFill>
            <a:schemeClr val="accent3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400"/>
        </a:spcAft>
        <a:buFont typeface="Calibri" panose="020F0502020204030204" pitchFamily="34" charset="0"/>
        <a:buChar char="​"/>
        <a:defRPr sz="1800" kern="100" spc="50" baseline="0">
          <a:solidFill>
            <a:schemeClr val="accent4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​"/>
        <a:defRPr lang="en-US" sz="1600" kern="1200" dirty="0" smtClean="0">
          <a:solidFill>
            <a:schemeClr val="accent2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>
          <a:schemeClr val="accent3"/>
        </a:buClr>
        <a:buFont typeface="Calibri" panose="020F0502020204030204" pitchFamily="34" charset="0"/>
        <a:buChar char="​"/>
        <a:defRPr lang="en-US" sz="1400" kern="1200" baseline="0" dirty="0" smtClean="0">
          <a:solidFill>
            <a:schemeClr val="accent4"/>
          </a:solidFill>
          <a:latin typeface="+mj-lt"/>
          <a:ea typeface="+mn-ea"/>
          <a:cs typeface="+mn-cs"/>
        </a:defRPr>
      </a:lvl7pPr>
      <a:lvl8pPr marL="112713" indent="-112713" algn="l" defTabSz="914400" rtl="0" eaLnBrk="1" latinLnBrk="0" hangingPunct="1">
        <a:lnSpc>
          <a:spcPct val="85000"/>
        </a:lnSpc>
        <a:spcBef>
          <a:spcPts val="40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100" kern="1200">
          <a:solidFill>
            <a:schemeClr val="accent3"/>
          </a:solidFill>
          <a:latin typeface="+mj-lt"/>
          <a:ea typeface="+mn-ea"/>
          <a:cs typeface="+mn-cs"/>
        </a:defRPr>
      </a:lvl8pPr>
      <a:lvl9pPr marL="230188" indent="-117475" algn="l" defTabSz="914400" rtl="0" eaLnBrk="1" latinLnBrk="0" hangingPunct="1">
        <a:lnSpc>
          <a:spcPct val="85000"/>
        </a:lnSpc>
        <a:spcBef>
          <a:spcPts val="400"/>
        </a:spcBef>
        <a:spcAft>
          <a:spcPts val="400"/>
        </a:spcAft>
        <a:buClr>
          <a:schemeClr val="accent3"/>
        </a:buClr>
        <a:buFont typeface="Arial" panose="020B0604020202020204" pitchFamily="34" charset="0"/>
        <a:buChar char="•"/>
        <a:defRPr sz="1100" kern="1200">
          <a:solidFill>
            <a:schemeClr val="accent3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1" userDrawn="1">
          <p15:clr>
            <a:srgbClr val="F26B43"/>
          </p15:clr>
        </p15:guide>
        <p15:guide id="4" pos="7409" userDrawn="1">
          <p15:clr>
            <a:srgbClr val="F26B43"/>
          </p15:clr>
        </p15:guide>
        <p15:guide id="5" orient="horz" pos="840" userDrawn="1">
          <p15:clr>
            <a:srgbClr val="F26B43"/>
          </p15:clr>
        </p15:guide>
        <p15:guide id="6" orient="horz" pos="1304" userDrawn="1">
          <p15:clr>
            <a:srgbClr val="F26B43"/>
          </p15:clr>
        </p15:guide>
        <p15:guide id="7" orient="horz" pos="37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0.jpe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3" Type="http://schemas.openxmlformats.org/officeDocument/2006/relationships/image" Target="../media/image10.jpeg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5" Type="http://schemas.openxmlformats.org/officeDocument/2006/relationships/image" Target="../media/image2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Relationship Id="rId14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10.jpeg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13" Type="http://schemas.openxmlformats.org/officeDocument/2006/relationships/hyperlink" Target="http://elitedaily.com/money/things-never-knew-build-credit-in-your-20s/1760105/" TargetMode="External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tiff"/><Relationship Id="rId4" Type="http://schemas.openxmlformats.org/officeDocument/2006/relationships/image" Target="../media/image45.png"/><Relationship Id="rId9" Type="http://schemas.openxmlformats.org/officeDocument/2006/relationships/image" Target="../media/image10.jpe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tiff"/><Relationship Id="rId10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openxmlformats.org/officeDocument/2006/relationships/image" Target="../media/image5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Stock-511650770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0" t="23309" b="1594"/>
          <a:stretch/>
        </p:blipFill>
        <p:spPr>
          <a:xfrm>
            <a:off x="0" y="0"/>
            <a:ext cx="12192000" cy="6858000"/>
          </a:xfr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1592746" y="2929550"/>
            <a:ext cx="8224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Optimist" charset="0"/>
                <a:ea typeface="Optimist" charset="0"/>
                <a:cs typeface="Optimist" charset="0"/>
              </a:rPr>
              <a:t>Can You Hear </a:t>
            </a:r>
          </a:p>
          <a:p>
            <a:r>
              <a:rPr lang="en-US" sz="7200" dirty="0">
                <a:solidFill>
                  <a:schemeClr val="bg1"/>
                </a:solidFill>
                <a:latin typeface="Optimist" charset="0"/>
                <a:ea typeface="Optimist" charset="0"/>
                <a:cs typeface="Optimist" charset="0"/>
              </a:rPr>
              <a:t>Me Now?</a:t>
            </a:r>
            <a:endParaRPr lang="en-US" sz="7200" dirty="0">
              <a:solidFill>
                <a:schemeClr val="bg1"/>
              </a:solidFill>
              <a:latin typeface="Optimist" panose="020B0603020204030204" pitchFamily="34" charset="0"/>
              <a:ea typeface="Optimist" panose="020B0603020204030204" pitchFamily="34" charset="0"/>
              <a:cs typeface="Optimist" panose="020B060302020403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Optimist" panose="020B0603020204030204" pitchFamily="34" charset="0"/>
              <a:ea typeface="Optimist" panose="020B0603020204030204" pitchFamily="34" charset="0"/>
              <a:cs typeface="Optimist" panose="020B060302020403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Optimist" charset="0"/>
              <a:ea typeface="Optimist" charset="0"/>
              <a:cs typeface="Optimist" charset="0"/>
            </a:endParaRPr>
          </a:p>
        </p:txBody>
      </p:sp>
      <p:pic>
        <p:nvPicPr>
          <p:cNvPr id="15" name="Picture 14" descr="C1_Core_G_CMYK_R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" y="6208568"/>
            <a:ext cx="1019499" cy="3550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3" name="Rectangle 2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</a:t>
              </a:r>
              <a:r>
                <a:rPr lang="en-US" dirty="0">
                  <a:solidFill>
                    <a:srgbClr val="595959"/>
                  </a:solidFill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|       SukhiSahni </a:t>
              </a:r>
            </a:p>
          </p:txBody>
        </p:sp>
        <p:pic>
          <p:nvPicPr>
            <p:cNvPr id="1026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21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81" y="138722"/>
            <a:ext cx="11345638" cy="88639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About Myself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50" y="1611032"/>
            <a:ext cx="11329083" cy="4412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/>
          </a:p>
          <a:p>
            <a:pPr marL="0" indent="0" algn="ctr">
              <a:buNone/>
            </a:pPr>
            <a:endParaRPr lang="en-US" sz="4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STORYTELLER AT HEART</a:t>
            </a:r>
          </a:p>
          <a:p>
            <a:pPr marL="0" indent="0" algn="ctr">
              <a:buNone/>
            </a:pP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19557" y="6251768"/>
            <a:ext cx="3172443" cy="369332"/>
            <a:chOff x="9162393" y="6165802"/>
            <a:chExt cx="3172443" cy="369332"/>
          </a:xfrm>
        </p:grpSpPr>
        <p:sp>
          <p:nvSpPr>
            <p:cNvPr id="9" name="Rectangle 8"/>
            <p:cNvSpPr/>
            <p:nvPr/>
          </p:nvSpPr>
          <p:spPr>
            <a:xfrm>
              <a:off x="9162393" y="6165802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10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27" y="1750800"/>
            <a:ext cx="1767145" cy="1767145"/>
          </a:xfrm>
          <a:prstGeom prst="rect">
            <a:avLst/>
          </a:prstGeom>
        </p:spPr>
      </p:pic>
      <p:sp>
        <p:nvSpPr>
          <p:cNvPr id="14" name="TextBox 13">
            <a:extLst/>
          </p:cNvPr>
          <p:cNvSpPr txBox="1"/>
          <p:nvPr/>
        </p:nvSpPr>
        <p:spPr>
          <a:xfrm>
            <a:off x="0" y="4896317"/>
            <a:ext cx="12192000" cy="923330"/>
          </a:xfrm>
          <a:prstGeom prst="rect">
            <a:avLst/>
          </a:prstGeom>
          <a:solidFill>
            <a:srgbClr val="004876">
              <a:alpha val="1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 sz="1800" dirty="0">
                <a:solidFill>
                  <a:srgbClr val="004977"/>
                </a:solidFill>
                <a:latin typeface="+mj-lt"/>
              </a:rPr>
              <a:t>Integrated Communications Strategist</a:t>
            </a:r>
          </a:p>
          <a:p>
            <a:r>
              <a:rPr lang="en-US" sz="1800" dirty="0">
                <a:solidFill>
                  <a:srgbClr val="004977"/>
                </a:solidFill>
                <a:latin typeface="+mj-lt"/>
              </a:rPr>
              <a:t>Trained Journalist</a:t>
            </a:r>
          </a:p>
          <a:p>
            <a:r>
              <a:rPr lang="en-US" sz="1800" dirty="0">
                <a:solidFill>
                  <a:srgbClr val="004977"/>
                </a:solidFill>
                <a:latin typeface="+mj-lt"/>
              </a:rPr>
              <a:t>Build and Cultivate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8194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531" y="189123"/>
            <a:ext cx="11516941" cy="873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The media landscape has fundamentally shifted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4" name="Rectangle 3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5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252" y="2269078"/>
            <a:ext cx="2683312" cy="2472763"/>
          </a:xfrm>
          <a:prstGeom prst="rect">
            <a:avLst/>
          </a:prstGeom>
        </p:spPr>
      </p:pic>
      <p:pic>
        <p:nvPicPr>
          <p:cNvPr id="19" name="Picture 18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304" y="2711370"/>
            <a:ext cx="1873321" cy="1742938"/>
          </a:xfrm>
          <a:prstGeom prst="rect">
            <a:avLst/>
          </a:prstGeom>
        </p:spPr>
      </p:pic>
      <p:sp>
        <p:nvSpPr>
          <p:cNvPr id="20" name="Arrow: Right 19"/>
          <p:cNvSpPr/>
          <p:nvPr/>
        </p:nvSpPr>
        <p:spPr>
          <a:xfrm>
            <a:off x="5704437" y="3235225"/>
            <a:ext cx="783126" cy="2702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/>
          </a:p>
        </p:txBody>
      </p:sp>
      <p:cxnSp>
        <p:nvCxnSpPr>
          <p:cNvPr id="22" name="Straight Connector 21">
            <a:extLst/>
          </p:cNvPr>
          <p:cNvCxnSpPr>
            <a:cxnSpLocks/>
          </p:cNvCxnSpPr>
          <p:nvPr/>
        </p:nvCxnSpPr>
        <p:spPr>
          <a:xfrm flipH="1">
            <a:off x="3314471" y="4287357"/>
            <a:ext cx="1413241" cy="0"/>
          </a:xfrm>
          <a:prstGeom prst="line">
            <a:avLst/>
          </a:prstGeom>
          <a:noFill/>
          <a:ln w="76200" cap="rnd">
            <a:solidFill>
              <a:srgbClr val="00487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6" name="Picture 25">
            <a:extLst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895" y="2268026"/>
            <a:ext cx="884468" cy="88446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452256" y="2407568"/>
            <a:ext cx="2944108" cy="2266500"/>
            <a:chOff x="2705284" y="2407568"/>
            <a:chExt cx="2691079" cy="2087180"/>
          </a:xfrm>
        </p:grpSpPr>
        <p:cxnSp>
          <p:nvCxnSpPr>
            <p:cNvPr id="23" name="Straight Connector 22">
              <a:extLst/>
            </p:cNvPr>
            <p:cNvCxnSpPr>
              <a:cxnSpLocks/>
              <a:endCxn id="27" idx="2"/>
            </p:cNvCxnSpPr>
            <p:nvPr/>
          </p:nvCxnSpPr>
          <p:spPr>
            <a:xfrm flipV="1">
              <a:off x="3101723" y="3007797"/>
              <a:ext cx="13412" cy="932042"/>
            </a:xfrm>
            <a:prstGeom prst="line">
              <a:avLst/>
            </a:prstGeom>
            <a:noFill/>
            <a:ln w="76200" cap="rnd">
              <a:solidFill>
                <a:srgbClr val="004876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pic>
          <p:nvPicPr>
            <p:cNvPr id="24" name="Picture 23">
              <a:extLst/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5284" y="3744054"/>
              <a:ext cx="712193" cy="712193"/>
            </a:xfrm>
            <a:prstGeom prst="rect">
              <a:avLst/>
            </a:prstGeom>
          </p:spPr>
        </p:pic>
        <p:pic>
          <p:nvPicPr>
            <p:cNvPr id="25" name="Picture 24">
              <a:extLst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7030" y="3745415"/>
              <a:ext cx="749333" cy="749333"/>
            </a:xfrm>
            <a:prstGeom prst="rect">
              <a:avLst/>
            </a:prstGeom>
          </p:spPr>
        </p:pic>
        <p:pic>
          <p:nvPicPr>
            <p:cNvPr id="27" name="Picture 26">
              <a:extLst/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2678" y="2407568"/>
              <a:ext cx="464914" cy="600229"/>
            </a:xfrm>
            <a:prstGeom prst="rect">
              <a:avLst/>
            </a:prstGeom>
          </p:spPr>
        </p:pic>
        <p:cxnSp>
          <p:nvCxnSpPr>
            <p:cNvPr id="28" name="Straight Connector 27">
              <a:extLst/>
            </p:cNvPr>
            <p:cNvCxnSpPr>
              <a:cxnSpLocks/>
            </p:cNvCxnSpPr>
            <p:nvPr/>
          </p:nvCxnSpPr>
          <p:spPr>
            <a:xfrm flipH="1">
              <a:off x="3233789" y="2584063"/>
              <a:ext cx="1413241" cy="0"/>
            </a:xfrm>
            <a:prstGeom prst="line">
              <a:avLst/>
            </a:prstGeom>
            <a:noFill/>
            <a:ln w="76200" cap="rnd">
              <a:solidFill>
                <a:srgbClr val="004876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3637011" y="1872729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1B4A73"/>
                </a:solidFill>
                <a:latin typeface="+mj-lt"/>
                <a:ea typeface="Franklin Gothic Demi" charset="0"/>
                <a:cs typeface="Franklin Gothic Demi" charset="0"/>
              </a:rPr>
              <a:t>1985 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936652" y="1867916"/>
            <a:ext cx="742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1B4A73"/>
                </a:solidFill>
                <a:latin typeface="+mj-lt"/>
                <a:ea typeface="Franklin Gothic Demi" charset="0"/>
                <a:cs typeface="Franklin Gothic Demi" charset="0"/>
              </a:rPr>
              <a:t>2017 </a:t>
            </a:r>
          </a:p>
        </p:txBody>
      </p:sp>
      <p:cxnSp>
        <p:nvCxnSpPr>
          <p:cNvPr id="21" name="Straight Connector 20">
            <a:extLst/>
          </p:cNvPr>
          <p:cNvCxnSpPr>
            <a:cxnSpLocks/>
          </p:cNvCxnSpPr>
          <p:nvPr/>
        </p:nvCxnSpPr>
        <p:spPr>
          <a:xfrm flipH="1" flipV="1">
            <a:off x="4905191" y="2752088"/>
            <a:ext cx="1" cy="1045484"/>
          </a:xfrm>
          <a:prstGeom prst="line">
            <a:avLst/>
          </a:prstGeom>
          <a:noFill/>
          <a:ln w="76200" cap="rnd">
            <a:solidFill>
              <a:srgbClr val="00487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/>
          </p:cNvPr>
          <p:cNvSpPr txBox="1"/>
          <p:nvPr/>
        </p:nvSpPr>
        <p:spPr>
          <a:xfrm>
            <a:off x="0" y="5508655"/>
            <a:ext cx="12192000" cy="646331"/>
          </a:xfrm>
          <a:prstGeom prst="rect">
            <a:avLst/>
          </a:prstGeom>
          <a:solidFill>
            <a:srgbClr val="004876">
              <a:alpha val="1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lvl="2" algn="ctr"/>
            <a:r>
              <a:rPr lang="en-US" b="1" dirty="0">
                <a:solidFill>
                  <a:srgbClr val="004977"/>
                </a:solidFill>
                <a:latin typeface="+mj-lt"/>
              </a:rPr>
              <a:t>Shift from one-way, to two-way, to co-creation </a:t>
            </a:r>
          </a:p>
          <a:p>
            <a:pPr lvl="2" algn="ctr"/>
            <a:r>
              <a:rPr lang="en-US" b="1" dirty="0">
                <a:solidFill>
                  <a:srgbClr val="1B4A73"/>
                </a:solidFill>
                <a:latin typeface="+mj-lt"/>
                <a:ea typeface="Franklin Gothic Demi" charset="0"/>
                <a:cs typeface="Franklin Gothic Demi" charset="0"/>
              </a:rPr>
              <a:t>Most Americans today get at least some of their news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563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8776" y="165717"/>
            <a:ext cx="12071123" cy="873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Impacting how people </a:t>
            </a:r>
          </a:p>
          <a:p>
            <a:pPr algn="ctr"/>
            <a:r>
              <a:rPr lang="en-US" sz="5400" dirty="0"/>
              <a:t>consume news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4" name="Rectangle 3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5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19" y="4130941"/>
            <a:ext cx="911297" cy="588546"/>
          </a:xfrm>
          <a:prstGeom prst="rect">
            <a:avLst/>
          </a:prstGeom>
        </p:spPr>
      </p:pic>
      <p:sp>
        <p:nvSpPr>
          <p:cNvPr id="26" name="Content Placeholder 2">
            <a:extLst/>
          </p:cNvPr>
          <p:cNvSpPr txBox="1">
            <a:spLocks/>
          </p:cNvSpPr>
          <p:nvPr/>
        </p:nvSpPr>
        <p:spPr>
          <a:xfrm>
            <a:off x="0" y="1409245"/>
            <a:ext cx="12192000" cy="3527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42869" indent="-142869" algn="l" defTabSz="914400" rtl="0" eaLnBrk="1" latinLnBrk="0" hangingPunct="1">
              <a:lnSpc>
                <a:spcPct val="90000"/>
              </a:lnSpc>
              <a:spcBef>
                <a:spcPts val="32"/>
              </a:spcBef>
              <a:spcAft>
                <a:spcPts val="32"/>
              </a:spcAft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39" indent="-142869" algn="l" defTabSz="914400" rtl="0" eaLnBrk="1" latinLnBrk="0" hangingPunct="1">
              <a:lnSpc>
                <a:spcPct val="90000"/>
              </a:lnSpc>
              <a:spcBef>
                <a:spcPts val="32"/>
              </a:spcBef>
              <a:spcAft>
                <a:spcPts val="32"/>
              </a:spcAft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8608" indent="-142869" algn="l" defTabSz="914400" rtl="0" eaLnBrk="1" latinLnBrk="0" hangingPunct="1">
              <a:lnSpc>
                <a:spcPct val="90000"/>
              </a:lnSpc>
              <a:spcBef>
                <a:spcPts val="32"/>
              </a:spcBef>
              <a:spcAft>
                <a:spcPts val="32"/>
              </a:spcAft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1477" indent="-142869" algn="l" defTabSz="914400" rtl="0" eaLnBrk="1" latinLnBrk="0" hangingPunct="1">
              <a:lnSpc>
                <a:spcPct val="90000"/>
              </a:lnSpc>
              <a:spcBef>
                <a:spcPts val="32"/>
              </a:spcBef>
              <a:spcAft>
                <a:spcPts val="32"/>
              </a:spcAft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46" indent="-142869" algn="l" defTabSz="914400" rtl="0" eaLnBrk="1" latinLnBrk="0" hangingPunct="1">
              <a:lnSpc>
                <a:spcPct val="90000"/>
              </a:lnSpc>
              <a:spcBef>
                <a:spcPts val="32"/>
              </a:spcBef>
              <a:spcAft>
                <a:spcPts val="32"/>
              </a:spcAft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endParaRPr lang="en-US" sz="2200" b="1" dirty="0">
              <a:solidFill>
                <a:srgbClr val="800000"/>
              </a:solidFill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  <p:cxnSp>
        <p:nvCxnSpPr>
          <p:cNvPr id="29" name="Straight Arrow Connector 28">
            <a:extLst/>
          </p:cNvPr>
          <p:cNvCxnSpPr/>
          <p:nvPr/>
        </p:nvCxnSpPr>
        <p:spPr>
          <a:xfrm>
            <a:off x="6099280" y="3448267"/>
            <a:ext cx="196484" cy="0"/>
          </a:xfrm>
          <a:prstGeom prst="straightConnector1">
            <a:avLst/>
          </a:prstGeom>
          <a:ln>
            <a:solidFill>
              <a:srgbClr val="23418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185988" y="1805541"/>
            <a:ext cx="6951506" cy="3642621"/>
            <a:chOff x="1108981" y="2116569"/>
            <a:chExt cx="6951506" cy="3642621"/>
          </a:xfrm>
        </p:grpSpPr>
        <p:grpSp>
          <p:nvGrpSpPr>
            <p:cNvPr id="7" name="Group 6">
              <a:extLst/>
            </p:cNvPr>
            <p:cNvGrpSpPr/>
            <p:nvPr/>
          </p:nvGrpSpPr>
          <p:grpSpPr>
            <a:xfrm>
              <a:off x="1108981" y="2116569"/>
              <a:ext cx="6371868" cy="3642621"/>
              <a:chOff x="4991043" y="4746456"/>
              <a:chExt cx="7956360" cy="4548430"/>
            </a:xfrm>
          </p:grpSpPr>
          <p:sp>
            <p:nvSpPr>
              <p:cNvPr id="10" name="Triangle 13">
                <a:extLst/>
              </p:cNvPr>
              <p:cNvSpPr/>
              <p:nvPr/>
            </p:nvSpPr>
            <p:spPr>
              <a:xfrm>
                <a:off x="5029200" y="5230368"/>
                <a:ext cx="4352544" cy="3584448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2341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Book" charset="0"/>
                  <a:ea typeface="Franklin Gothic Book" charset="0"/>
                  <a:cs typeface="Franklin Gothic Book" charset="0"/>
                </a:endParaRPr>
              </a:p>
            </p:txBody>
          </p:sp>
          <p:sp>
            <p:nvSpPr>
              <p:cNvPr id="11" name="Triangle 14">
                <a:extLst/>
              </p:cNvPr>
              <p:cNvSpPr/>
              <p:nvPr/>
            </p:nvSpPr>
            <p:spPr>
              <a:xfrm flipV="1">
                <a:off x="7572608" y="5230368"/>
                <a:ext cx="4352544" cy="3584448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2341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Book" charset="0"/>
                  <a:ea typeface="Franklin Gothic Book" charset="0"/>
                  <a:cs typeface="Franklin Gothic Book" charset="0"/>
                </a:endParaRPr>
              </a:p>
            </p:txBody>
          </p:sp>
          <p:sp>
            <p:nvSpPr>
              <p:cNvPr id="12" name="TextBox 11">
                <a:extLst/>
              </p:cNvPr>
              <p:cNvSpPr txBox="1"/>
              <p:nvPr/>
            </p:nvSpPr>
            <p:spPr>
              <a:xfrm>
                <a:off x="6248322" y="8833712"/>
                <a:ext cx="4175761" cy="46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  <a:t>OLD MODEL</a:t>
                </a:r>
              </a:p>
            </p:txBody>
          </p:sp>
          <p:sp>
            <p:nvSpPr>
              <p:cNvPr id="13" name="TextBox 12">
                <a:extLst/>
              </p:cNvPr>
              <p:cNvSpPr txBox="1"/>
              <p:nvPr/>
            </p:nvSpPr>
            <p:spPr>
              <a:xfrm>
                <a:off x="8771643" y="4746456"/>
                <a:ext cx="4175760" cy="46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  <a:t>NEW MODEL</a:t>
                </a:r>
              </a:p>
            </p:txBody>
          </p:sp>
          <p:sp>
            <p:nvSpPr>
              <p:cNvPr id="14" name="Triangle 17">
                <a:extLst/>
              </p:cNvPr>
              <p:cNvSpPr/>
              <p:nvPr/>
            </p:nvSpPr>
            <p:spPr>
              <a:xfrm>
                <a:off x="6183324" y="5230368"/>
                <a:ext cx="2046274" cy="1664208"/>
              </a:xfrm>
              <a:prstGeom prst="triangle">
                <a:avLst/>
              </a:prstGeom>
              <a:solidFill>
                <a:srgbClr val="1B4A73"/>
              </a:solidFill>
              <a:ln>
                <a:solidFill>
                  <a:srgbClr val="2341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Book" charset="0"/>
                  <a:ea typeface="Franklin Gothic Book" charset="0"/>
                  <a:cs typeface="Franklin Gothic Book" charset="0"/>
                </a:endParaRPr>
              </a:p>
            </p:txBody>
          </p:sp>
          <p:sp>
            <p:nvSpPr>
              <p:cNvPr id="15" name="TextBox 14">
                <a:extLst/>
              </p:cNvPr>
              <p:cNvSpPr txBox="1"/>
              <p:nvPr/>
            </p:nvSpPr>
            <p:spPr>
              <a:xfrm>
                <a:off x="4991043" y="5434037"/>
                <a:ext cx="4175759" cy="80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  <a:t>Authority &amp; </a:t>
                </a:r>
                <a:br>
                  <a:rPr lang="en-US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</a:br>
                <a:r>
                  <a:rPr lang="en-US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  <a:t>Influence</a:t>
                </a:r>
              </a:p>
            </p:txBody>
          </p:sp>
          <p:sp>
            <p:nvSpPr>
              <p:cNvPr id="16" name="TextBox 15">
                <a:extLst/>
              </p:cNvPr>
              <p:cNvSpPr txBox="1"/>
              <p:nvPr/>
            </p:nvSpPr>
            <p:spPr>
              <a:xfrm>
                <a:off x="10952072" y="7225663"/>
                <a:ext cx="1841054" cy="80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  <a:t>Authority </a:t>
                </a:r>
                <a:br>
                  <a:rPr lang="en-US" dirty="0">
                    <a:solidFill>
                      <a:srgbClr val="002060"/>
                    </a:solidFill>
                    <a:ea typeface="Franklin Gothic Book" charset="0"/>
                    <a:cs typeface="Franklin Gothic Book" charset="0"/>
                  </a:rPr>
                </a:br>
                <a:endParaRPr lang="en-US" dirty="0">
                  <a:solidFill>
                    <a:srgbClr val="002060"/>
                  </a:solidFill>
                  <a:ea typeface="Franklin Gothic Book" charset="0"/>
                  <a:cs typeface="Franklin Gothic Book" charset="0"/>
                </a:endParaRPr>
              </a:p>
            </p:txBody>
          </p:sp>
          <p:sp>
            <p:nvSpPr>
              <p:cNvPr id="17" name="Triangle 20">
                <a:extLst/>
              </p:cNvPr>
              <p:cNvSpPr/>
              <p:nvPr/>
            </p:nvSpPr>
            <p:spPr>
              <a:xfrm flipV="1">
                <a:off x="8737215" y="7150607"/>
                <a:ext cx="2039812" cy="1664208"/>
              </a:xfrm>
              <a:prstGeom prst="triangle">
                <a:avLst/>
              </a:prstGeom>
              <a:solidFill>
                <a:srgbClr val="1B4A73"/>
              </a:solidFill>
              <a:ln>
                <a:solidFill>
                  <a:srgbClr val="23418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Franklin Gothic Book" charset="0"/>
                  <a:ea typeface="Franklin Gothic Book" charset="0"/>
                  <a:cs typeface="Franklin Gothic Book" charset="0"/>
                </a:endParaRPr>
              </a:p>
            </p:txBody>
          </p:sp>
          <p:cxnSp>
            <p:nvCxnSpPr>
              <p:cNvPr id="18" name="Straight Arrow Connector 17">
                <a:extLst/>
              </p:cNvPr>
              <p:cNvCxnSpPr/>
              <p:nvPr/>
            </p:nvCxnSpPr>
            <p:spPr>
              <a:xfrm>
                <a:off x="6330961" y="5983600"/>
                <a:ext cx="373673" cy="0"/>
              </a:xfrm>
              <a:prstGeom prst="straightConnector1">
                <a:avLst/>
              </a:prstGeom>
              <a:ln>
                <a:solidFill>
                  <a:srgbClr val="23418A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/>
              </p:cNvPr>
              <p:cNvCxnSpPr/>
              <p:nvPr/>
            </p:nvCxnSpPr>
            <p:spPr>
              <a:xfrm>
                <a:off x="10384648" y="7447579"/>
                <a:ext cx="621791" cy="0"/>
              </a:xfrm>
              <a:prstGeom prst="straightConnector1">
                <a:avLst/>
              </a:prstGeom>
              <a:ln>
                <a:solidFill>
                  <a:srgbClr val="23418A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>
                <a:extLst/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28840"/>
              <a:stretch/>
            </p:blipFill>
            <p:spPr>
              <a:xfrm>
                <a:off x="6404430" y="7047800"/>
                <a:ext cx="1638300" cy="4247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2038" y="7654442"/>
                <a:ext cx="1587500" cy="38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9416" y="8056224"/>
                <a:ext cx="2895600" cy="635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/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28840"/>
              <a:stretch/>
            </p:blipFill>
            <p:spPr>
              <a:xfrm>
                <a:off x="8970403" y="6697618"/>
                <a:ext cx="1638300" cy="36088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/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78866" y="6261395"/>
                <a:ext cx="1227574" cy="29582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/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58511" y="6191550"/>
                <a:ext cx="1191456" cy="311919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/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1314" y="3103002"/>
              <a:ext cx="911297" cy="588546"/>
            </a:xfrm>
            <a:prstGeom prst="rect">
              <a:avLst/>
            </a:prstGeom>
          </p:spPr>
        </p:pic>
        <p:sp>
          <p:nvSpPr>
            <p:cNvPr id="28" name="TextBox 27">
              <a:extLst/>
            </p:cNvPr>
            <p:cNvSpPr txBox="1"/>
            <p:nvPr/>
          </p:nvSpPr>
          <p:spPr>
            <a:xfrm>
              <a:off x="6586075" y="3280387"/>
              <a:ext cx="1474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  <a:ea typeface="Franklin Gothic Book" charset="0"/>
                  <a:cs typeface="Franklin Gothic Book" charset="0"/>
                </a:rPr>
                <a:t>Influence </a:t>
              </a:r>
            </a:p>
          </p:txBody>
        </p:sp>
        <p:pic>
          <p:nvPicPr>
            <p:cNvPr id="32" name="Picture 31">
              <a:extLst/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31" b="28785"/>
            <a:stretch/>
          </p:blipFill>
          <p:spPr>
            <a:xfrm>
              <a:off x="3511422" y="2639872"/>
              <a:ext cx="788545" cy="329482"/>
            </a:xfrm>
            <a:prstGeom prst="rect">
              <a:avLst/>
            </a:prstGeom>
          </p:spPr>
        </p:pic>
        <p:pic>
          <p:nvPicPr>
            <p:cNvPr id="33" name="Picture 32">
              <a:extLst/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461" b="35714"/>
            <a:stretch/>
          </p:blipFill>
          <p:spPr>
            <a:xfrm>
              <a:off x="4461843" y="2672889"/>
              <a:ext cx="716866" cy="242480"/>
            </a:xfrm>
            <a:prstGeom prst="rect">
              <a:avLst/>
            </a:prstGeom>
          </p:spPr>
        </p:pic>
        <p:pic>
          <p:nvPicPr>
            <p:cNvPr id="34" name="Picture 33">
              <a:extLst/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033" y="2609843"/>
              <a:ext cx="942288" cy="441466"/>
            </a:xfrm>
            <a:prstGeom prst="rect">
              <a:avLst/>
            </a:prstGeom>
          </p:spPr>
        </p:pic>
        <p:pic>
          <p:nvPicPr>
            <p:cNvPr id="35" name="Picture 34">
              <a:extLst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045" y="3014964"/>
              <a:ext cx="1257300" cy="216535"/>
            </a:xfrm>
            <a:prstGeom prst="rect">
              <a:avLst/>
            </a:prstGeom>
          </p:spPr>
        </p:pic>
      </p:grpSp>
      <p:sp>
        <p:nvSpPr>
          <p:cNvPr id="36" name="TextBox 35">
            <a:extLst/>
          </p:cNvPr>
          <p:cNvSpPr txBox="1"/>
          <p:nvPr/>
        </p:nvSpPr>
        <p:spPr>
          <a:xfrm>
            <a:off x="0" y="5702945"/>
            <a:ext cx="12192000" cy="424732"/>
          </a:xfrm>
          <a:prstGeom prst="rect">
            <a:avLst/>
          </a:prstGeom>
          <a:solidFill>
            <a:srgbClr val="004876">
              <a:alpha val="1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Traditional earned media funnel has been up-ended</a:t>
            </a:r>
            <a:endParaRPr lang="en-US" sz="1800" dirty="0">
              <a:solidFill>
                <a:srgbClr val="004876"/>
              </a:solidFill>
            </a:endParaRPr>
          </a:p>
        </p:txBody>
      </p:sp>
      <p:pic>
        <p:nvPicPr>
          <p:cNvPr id="38" name="Picture 37">
            <a:extLst/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853" y="3876387"/>
            <a:ext cx="911297" cy="588546"/>
          </a:xfrm>
          <a:prstGeom prst="rect">
            <a:avLst/>
          </a:prstGeom>
        </p:spPr>
      </p:pic>
      <p:cxnSp>
        <p:nvCxnSpPr>
          <p:cNvPr id="39" name="Straight Arrow Connector 38">
            <a:extLst/>
          </p:cNvPr>
          <p:cNvCxnSpPr/>
          <p:nvPr/>
        </p:nvCxnSpPr>
        <p:spPr>
          <a:xfrm>
            <a:off x="8199134" y="3172916"/>
            <a:ext cx="497963" cy="0"/>
          </a:xfrm>
          <a:prstGeom prst="straightConnector1">
            <a:avLst/>
          </a:prstGeom>
          <a:ln>
            <a:solidFill>
              <a:srgbClr val="23418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4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0877" y="327545"/>
            <a:ext cx="12071123" cy="873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3713" y="270588"/>
            <a:ext cx="12071123" cy="873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Making modern journalism a </a:t>
            </a:r>
          </a:p>
          <a:p>
            <a:pPr algn="ctr"/>
            <a:r>
              <a:rPr lang="en-US" sz="5400" dirty="0"/>
              <a:t>multi-platform discipline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5" name="Rectangle 4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6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/>
          </p:cNvPr>
          <p:cNvSpPr txBox="1"/>
          <p:nvPr/>
        </p:nvSpPr>
        <p:spPr>
          <a:xfrm>
            <a:off x="0" y="5796469"/>
            <a:ext cx="12192000" cy="369332"/>
          </a:xfrm>
          <a:prstGeom prst="rect">
            <a:avLst/>
          </a:prstGeom>
          <a:solidFill>
            <a:srgbClr val="004876">
              <a:alpha val="1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lvl="1" algn="ctr"/>
            <a:r>
              <a:rPr lang="en-US" b="1" dirty="0">
                <a:solidFill>
                  <a:srgbClr val="004977"/>
                </a:solidFill>
                <a:latin typeface="+mj-lt"/>
                <a:ea typeface="Franklin Gothic Book" charset="0"/>
                <a:cs typeface="Franklin Gothic Book" charset="0"/>
              </a:rPr>
              <a:t>Major media outlets are looking for stories that transcend one channel &amp; adapt to multiple platforms</a:t>
            </a:r>
          </a:p>
        </p:txBody>
      </p:sp>
      <p:sp>
        <p:nvSpPr>
          <p:cNvPr id="11" name="Oval 10"/>
          <p:cNvSpPr/>
          <p:nvPr/>
        </p:nvSpPr>
        <p:spPr>
          <a:xfrm>
            <a:off x="4699892" y="2611548"/>
            <a:ext cx="2907082" cy="26317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2883"/>
          <p:cNvGrpSpPr/>
          <p:nvPr/>
        </p:nvGrpSpPr>
        <p:grpSpPr>
          <a:xfrm>
            <a:off x="704163" y="4497205"/>
            <a:ext cx="1667073" cy="593952"/>
            <a:chOff x="0" y="-63500"/>
            <a:chExt cx="4373257" cy="1506032"/>
          </a:xfrm>
        </p:grpSpPr>
        <p:pic>
          <p:nvPicPr>
            <p:cNvPr id="13" name="pasted-image-filtered.jpeg"/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04927"/>
              <a:ext cx="1733947" cy="29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598"/>
                  </a:lnTo>
                  <a:lnTo>
                    <a:pt x="0" y="10829"/>
                  </a:lnTo>
                  <a:lnTo>
                    <a:pt x="0" y="21196"/>
                  </a:lnTo>
                  <a:lnTo>
                    <a:pt x="460" y="21196"/>
                  </a:lnTo>
                  <a:lnTo>
                    <a:pt x="915" y="21196"/>
                  </a:lnTo>
                  <a:lnTo>
                    <a:pt x="915" y="14583"/>
                  </a:lnTo>
                  <a:cubicBezTo>
                    <a:pt x="915" y="10388"/>
                    <a:pt x="934" y="7889"/>
                    <a:pt x="959" y="7797"/>
                  </a:cubicBezTo>
                  <a:cubicBezTo>
                    <a:pt x="981" y="7717"/>
                    <a:pt x="1009" y="7853"/>
                    <a:pt x="1023" y="8086"/>
                  </a:cubicBezTo>
                  <a:cubicBezTo>
                    <a:pt x="1037" y="8318"/>
                    <a:pt x="1105" y="9394"/>
                    <a:pt x="1177" y="10482"/>
                  </a:cubicBezTo>
                  <a:cubicBezTo>
                    <a:pt x="1248" y="11571"/>
                    <a:pt x="1400" y="13865"/>
                    <a:pt x="1513" y="15594"/>
                  </a:cubicBezTo>
                  <a:cubicBezTo>
                    <a:pt x="1625" y="17323"/>
                    <a:pt x="1758" y="19282"/>
                    <a:pt x="1805" y="19954"/>
                  </a:cubicBezTo>
                  <a:lnTo>
                    <a:pt x="1889" y="21196"/>
                  </a:lnTo>
                  <a:lnTo>
                    <a:pt x="2076" y="21196"/>
                  </a:lnTo>
                  <a:lnTo>
                    <a:pt x="2259" y="21196"/>
                  </a:lnTo>
                  <a:lnTo>
                    <a:pt x="2368" y="19607"/>
                  </a:lnTo>
                  <a:cubicBezTo>
                    <a:pt x="2427" y="18743"/>
                    <a:pt x="2609" y="15921"/>
                    <a:pt x="2778" y="13312"/>
                  </a:cubicBezTo>
                  <a:cubicBezTo>
                    <a:pt x="2948" y="10704"/>
                    <a:pt x="3108" y="8561"/>
                    <a:pt x="3130" y="8576"/>
                  </a:cubicBezTo>
                  <a:cubicBezTo>
                    <a:pt x="3155" y="8594"/>
                    <a:pt x="3172" y="10929"/>
                    <a:pt x="3179" y="14901"/>
                  </a:cubicBezTo>
                  <a:lnTo>
                    <a:pt x="3189" y="21196"/>
                  </a:lnTo>
                  <a:lnTo>
                    <a:pt x="3649" y="21196"/>
                  </a:lnTo>
                  <a:lnTo>
                    <a:pt x="4108" y="21196"/>
                  </a:lnTo>
                  <a:lnTo>
                    <a:pt x="4108" y="10598"/>
                  </a:lnTo>
                  <a:lnTo>
                    <a:pt x="4108" y="0"/>
                  </a:lnTo>
                  <a:lnTo>
                    <a:pt x="2848" y="0"/>
                  </a:lnTo>
                  <a:lnTo>
                    <a:pt x="2487" y="5660"/>
                  </a:lnTo>
                  <a:cubicBezTo>
                    <a:pt x="2284" y="8819"/>
                    <a:pt x="2099" y="11291"/>
                    <a:pt x="2072" y="11291"/>
                  </a:cubicBezTo>
                  <a:cubicBezTo>
                    <a:pt x="2045" y="11291"/>
                    <a:pt x="1982" y="10673"/>
                    <a:pt x="1933" y="9905"/>
                  </a:cubicBezTo>
                  <a:cubicBezTo>
                    <a:pt x="1651" y="5482"/>
                    <a:pt x="1342" y="757"/>
                    <a:pt x="1310" y="404"/>
                  </a:cubicBezTo>
                  <a:cubicBezTo>
                    <a:pt x="1277" y="42"/>
                    <a:pt x="1203" y="0"/>
                    <a:pt x="638" y="0"/>
                  </a:cubicBezTo>
                  <a:lnTo>
                    <a:pt x="0" y="0"/>
                  </a:lnTo>
                  <a:close/>
                  <a:moveTo>
                    <a:pt x="9448" y="0"/>
                  </a:moveTo>
                  <a:lnTo>
                    <a:pt x="9448" y="10598"/>
                  </a:lnTo>
                  <a:lnTo>
                    <a:pt x="9448" y="21196"/>
                  </a:lnTo>
                  <a:lnTo>
                    <a:pt x="9848" y="21196"/>
                  </a:lnTo>
                  <a:lnTo>
                    <a:pt x="10244" y="21196"/>
                  </a:lnTo>
                  <a:lnTo>
                    <a:pt x="10244" y="16229"/>
                  </a:lnTo>
                  <a:cubicBezTo>
                    <a:pt x="10244" y="11380"/>
                    <a:pt x="10250" y="11250"/>
                    <a:pt x="10338" y="10771"/>
                  </a:cubicBezTo>
                  <a:cubicBezTo>
                    <a:pt x="10548" y="9619"/>
                    <a:pt x="10887" y="9451"/>
                    <a:pt x="11079" y="10396"/>
                  </a:cubicBezTo>
                  <a:lnTo>
                    <a:pt x="11203" y="11002"/>
                  </a:lnTo>
                  <a:lnTo>
                    <a:pt x="11203" y="16084"/>
                  </a:lnTo>
                  <a:lnTo>
                    <a:pt x="11203" y="21196"/>
                  </a:lnTo>
                  <a:lnTo>
                    <a:pt x="11623" y="21196"/>
                  </a:lnTo>
                  <a:lnTo>
                    <a:pt x="12048" y="21196"/>
                  </a:lnTo>
                  <a:lnTo>
                    <a:pt x="12034" y="14958"/>
                  </a:lnTo>
                  <a:cubicBezTo>
                    <a:pt x="12022" y="9624"/>
                    <a:pt x="12008" y="8623"/>
                    <a:pt x="11949" y="7999"/>
                  </a:cubicBezTo>
                  <a:cubicBezTo>
                    <a:pt x="11791" y="6298"/>
                    <a:pt x="11474" y="5453"/>
                    <a:pt x="11079" y="5660"/>
                  </a:cubicBezTo>
                  <a:cubicBezTo>
                    <a:pt x="10831" y="5790"/>
                    <a:pt x="10485" y="6554"/>
                    <a:pt x="10382" y="7219"/>
                  </a:cubicBezTo>
                  <a:cubicBezTo>
                    <a:pt x="10345" y="7461"/>
                    <a:pt x="10302" y="7605"/>
                    <a:pt x="10283" y="7537"/>
                  </a:cubicBezTo>
                  <a:cubicBezTo>
                    <a:pt x="10264" y="7468"/>
                    <a:pt x="10244" y="5767"/>
                    <a:pt x="10244" y="3725"/>
                  </a:cubicBezTo>
                  <a:lnTo>
                    <a:pt x="10244" y="0"/>
                  </a:lnTo>
                  <a:lnTo>
                    <a:pt x="9448" y="0"/>
                  </a:lnTo>
                  <a:close/>
                  <a:moveTo>
                    <a:pt x="15030" y="0"/>
                  </a:moveTo>
                  <a:lnTo>
                    <a:pt x="15030" y="10598"/>
                  </a:lnTo>
                  <a:lnTo>
                    <a:pt x="15030" y="21196"/>
                  </a:lnTo>
                  <a:lnTo>
                    <a:pt x="15430" y="21196"/>
                  </a:lnTo>
                  <a:lnTo>
                    <a:pt x="15825" y="21196"/>
                  </a:lnTo>
                  <a:lnTo>
                    <a:pt x="15825" y="20532"/>
                  </a:lnTo>
                  <a:cubicBezTo>
                    <a:pt x="15825" y="19558"/>
                    <a:pt x="15863" y="19526"/>
                    <a:pt x="16023" y="20272"/>
                  </a:cubicBezTo>
                  <a:cubicBezTo>
                    <a:pt x="16103" y="20642"/>
                    <a:pt x="16215" y="20994"/>
                    <a:pt x="16275" y="21080"/>
                  </a:cubicBezTo>
                  <a:cubicBezTo>
                    <a:pt x="16336" y="21166"/>
                    <a:pt x="16397" y="21342"/>
                    <a:pt x="16409" y="21456"/>
                  </a:cubicBezTo>
                  <a:cubicBezTo>
                    <a:pt x="16409" y="21461"/>
                    <a:pt x="16477" y="21450"/>
                    <a:pt x="16483" y="21456"/>
                  </a:cubicBezTo>
                  <a:cubicBezTo>
                    <a:pt x="16537" y="21444"/>
                    <a:pt x="16889" y="21439"/>
                    <a:pt x="16893" y="21427"/>
                  </a:cubicBezTo>
                  <a:cubicBezTo>
                    <a:pt x="16931" y="21305"/>
                    <a:pt x="17032" y="21038"/>
                    <a:pt x="17116" y="20820"/>
                  </a:cubicBezTo>
                  <a:cubicBezTo>
                    <a:pt x="17327" y="20274"/>
                    <a:pt x="17495" y="19214"/>
                    <a:pt x="17615" y="17702"/>
                  </a:cubicBezTo>
                  <a:cubicBezTo>
                    <a:pt x="17748" y="16019"/>
                    <a:pt x="17783" y="12380"/>
                    <a:pt x="17684" y="10396"/>
                  </a:cubicBezTo>
                  <a:cubicBezTo>
                    <a:pt x="17468" y="6048"/>
                    <a:pt x="16601" y="4206"/>
                    <a:pt x="16008" y="6844"/>
                  </a:cubicBezTo>
                  <a:cubicBezTo>
                    <a:pt x="15937" y="7160"/>
                    <a:pt x="15864" y="7357"/>
                    <a:pt x="15850" y="7277"/>
                  </a:cubicBezTo>
                  <a:cubicBezTo>
                    <a:pt x="15837" y="7197"/>
                    <a:pt x="15825" y="5545"/>
                    <a:pt x="15825" y="3581"/>
                  </a:cubicBezTo>
                  <a:lnTo>
                    <a:pt x="15825" y="0"/>
                  </a:lnTo>
                  <a:lnTo>
                    <a:pt x="15030" y="0"/>
                  </a:lnTo>
                  <a:close/>
                  <a:moveTo>
                    <a:pt x="17902" y="0"/>
                  </a:moveTo>
                  <a:lnTo>
                    <a:pt x="17902" y="10598"/>
                  </a:lnTo>
                  <a:lnTo>
                    <a:pt x="17902" y="21196"/>
                  </a:lnTo>
                  <a:lnTo>
                    <a:pt x="18317" y="21196"/>
                  </a:lnTo>
                  <a:lnTo>
                    <a:pt x="18737" y="21196"/>
                  </a:lnTo>
                  <a:lnTo>
                    <a:pt x="18737" y="10598"/>
                  </a:lnTo>
                  <a:lnTo>
                    <a:pt x="18737" y="0"/>
                  </a:lnTo>
                  <a:lnTo>
                    <a:pt x="17902" y="0"/>
                  </a:lnTo>
                  <a:close/>
                  <a:moveTo>
                    <a:pt x="5616" y="5602"/>
                  </a:moveTo>
                  <a:cubicBezTo>
                    <a:pt x="5498" y="5588"/>
                    <a:pt x="5379" y="5645"/>
                    <a:pt x="5275" y="5775"/>
                  </a:cubicBezTo>
                  <a:cubicBezTo>
                    <a:pt x="4995" y="6127"/>
                    <a:pt x="4650" y="6920"/>
                    <a:pt x="4529" y="7479"/>
                  </a:cubicBezTo>
                  <a:lnTo>
                    <a:pt x="4425" y="7941"/>
                  </a:lnTo>
                  <a:lnTo>
                    <a:pt x="4573" y="9529"/>
                  </a:lnTo>
                  <a:lnTo>
                    <a:pt x="4721" y="11118"/>
                  </a:lnTo>
                  <a:lnTo>
                    <a:pt x="4944" y="10396"/>
                  </a:lnTo>
                  <a:cubicBezTo>
                    <a:pt x="5128" y="9786"/>
                    <a:pt x="5203" y="9675"/>
                    <a:pt x="5423" y="9674"/>
                  </a:cubicBezTo>
                  <a:cubicBezTo>
                    <a:pt x="5723" y="9672"/>
                    <a:pt x="5879" y="10033"/>
                    <a:pt x="5962" y="10973"/>
                  </a:cubicBezTo>
                  <a:cubicBezTo>
                    <a:pt x="6018" y="11606"/>
                    <a:pt x="6039" y="12838"/>
                    <a:pt x="5997" y="13081"/>
                  </a:cubicBezTo>
                  <a:cubicBezTo>
                    <a:pt x="5985" y="13151"/>
                    <a:pt x="5875" y="12902"/>
                    <a:pt x="5750" y="12504"/>
                  </a:cubicBezTo>
                  <a:cubicBezTo>
                    <a:pt x="5548" y="11861"/>
                    <a:pt x="5484" y="11776"/>
                    <a:pt x="5201" y="11782"/>
                  </a:cubicBezTo>
                  <a:cubicBezTo>
                    <a:pt x="4615" y="11794"/>
                    <a:pt x="4309" y="13397"/>
                    <a:pt x="4301" y="16489"/>
                  </a:cubicBezTo>
                  <a:cubicBezTo>
                    <a:pt x="4296" y="18682"/>
                    <a:pt x="4522" y="20623"/>
                    <a:pt x="4835" y="21080"/>
                  </a:cubicBezTo>
                  <a:cubicBezTo>
                    <a:pt x="4896" y="21168"/>
                    <a:pt x="4952" y="21342"/>
                    <a:pt x="4964" y="21456"/>
                  </a:cubicBezTo>
                  <a:cubicBezTo>
                    <a:pt x="4966" y="21477"/>
                    <a:pt x="5101" y="21495"/>
                    <a:pt x="5142" y="21513"/>
                  </a:cubicBezTo>
                  <a:cubicBezTo>
                    <a:pt x="5203" y="21496"/>
                    <a:pt x="5397" y="21475"/>
                    <a:pt x="5399" y="21456"/>
                  </a:cubicBezTo>
                  <a:cubicBezTo>
                    <a:pt x="5411" y="21342"/>
                    <a:pt x="5482" y="21191"/>
                    <a:pt x="5557" y="21109"/>
                  </a:cubicBezTo>
                  <a:cubicBezTo>
                    <a:pt x="5632" y="21027"/>
                    <a:pt x="5757" y="20693"/>
                    <a:pt x="5834" y="20387"/>
                  </a:cubicBezTo>
                  <a:cubicBezTo>
                    <a:pt x="5987" y="19779"/>
                    <a:pt x="6022" y="19826"/>
                    <a:pt x="6022" y="20647"/>
                  </a:cubicBezTo>
                  <a:cubicBezTo>
                    <a:pt x="6022" y="21180"/>
                    <a:pt x="6026" y="21196"/>
                    <a:pt x="6417" y="21196"/>
                  </a:cubicBezTo>
                  <a:lnTo>
                    <a:pt x="6818" y="21196"/>
                  </a:lnTo>
                  <a:lnTo>
                    <a:pt x="6818" y="20301"/>
                  </a:lnTo>
                  <a:cubicBezTo>
                    <a:pt x="6818" y="19810"/>
                    <a:pt x="6830" y="19336"/>
                    <a:pt x="6842" y="19261"/>
                  </a:cubicBezTo>
                  <a:cubicBezTo>
                    <a:pt x="6855" y="19186"/>
                    <a:pt x="6966" y="19490"/>
                    <a:pt x="7090" y="19925"/>
                  </a:cubicBezTo>
                  <a:cubicBezTo>
                    <a:pt x="7213" y="20360"/>
                    <a:pt x="7413" y="20842"/>
                    <a:pt x="7535" y="20994"/>
                  </a:cubicBezTo>
                  <a:cubicBezTo>
                    <a:pt x="7656" y="21145"/>
                    <a:pt x="7771" y="21348"/>
                    <a:pt x="7792" y="21456"/>
                  </a:cubicBezTo>
                  <a:cubicBezTo>
                    <a:pt x="7794" y="21469"/>
                    <a:pt x="8199" y="21472"/>
                    <a:pt x="8286" y="21484"/>
                  </a:cubicBezTo>
                  <a:cubicBezTo>
                    <a:pt x="8315" y="21469"/>
                    <a:pt x="8428" y="21473"/>
                    <a:pt x="8429" y="21456"/>
                  </a:cubicBezTo>
                  <a:cubicBezTo>
                    <a:pt x="8441" y="21344"/>
                    <a:pt x="8519" y="21187"/>
                    <a:pt x="8602" y="21109"/>
                  </a:cubicBezTo>
                  <a:cubicBezTo>
                    <a:pt x="8841" y="20886"/>
                    <a:pt x="9122" y="19711"/>
                    <a:pt x="9211" y="18568"/>
                  </a:cubicBezTo>
                  <a:cubicBezTo>
                    <a:pt x="9346" y="16819"/>
                    <a:pt x="9277" y="14338"/>
                    <a:pt x="9062" y="13226"/>
                  </a:cubicBezTo>
                  <a:cubicBezTo>
                    <a:pt x="8931" y="12545"/>
                    <a:pt x="8645" y="11928"/>
                    <a:pt x="8271" y="11522"/>
                  </a:cubicBezTo>
                  <a:cubicBezTo>
                    <a:pt x="8074" y="11307"/>
                    <a:pt x="7884" y="11035"/>
                    <a:pt x="7846" y="10916"/>
                  </a:cubicBezTo>
                  <a:cubicBezTo>
                    <a:pt x="7747" y="10608"/>
                    <a:pt x="7758" y="10094"/>
                    <a:pt x="7876" y="9645"/>
                  </a:cubicBezTo>
                  <a:cubicBezTo>
                    <a:pt x="8037" y="9028"/>
                    <a:pt x="8346" y="9198"/>
                    <a:pt x="8642" y="10049"/>
                  </a:cubicBezTo>
                  <a:cubicBezTo>
                    <a:pt x="8781" y="10448"/>
                    <a:pt x="8903" y="10729"/>
                    <a:pt x="8909" y="10684"/>
                  </a:cubicBezTo>
                  <a:cubicBezTo>
                    <a:pt x="8915" y="10640"/>
                    <a:pt x="8978" y="9935"/>
                    <a:pt x="9052" y="9125"/>
                  </a:cubicBezTo>
                  <a:lnTo>
                    <a:pt x="9191" y="7652"/>
                  </a:lnTo>
                  <a:lnTo>
                    <a:pt x="9097" y="7219"/>
                  </a:lnTo>
                  <a:cubicBezTo>
                    <a:pt x="8915" y="6352"/>
                    <a:pt x="8497" y="5719"/>
                    <a:pt x="8113" y="5718"/>
                  </a:cubicBezTo>
                  <a:cubicBezTo>
                    <a:pt x="7788" y="5717"/>
                    <a:pt x="7728" y="5792"/>
                    <a:pt x="7495" y="6468"/>
                  </a:cubicBezTo>
                  <a:cubicBezTo>
                    <a:pt x="7177" y="7390"/>
                    <a:pt x="7050" y="8349"/>
                    <a:pt x="7025" y="10107"/>
                  </a:cubicBezTo>
                  <a:cubicBezTo>
                    <a:pt x="7004" y="11612"/>
                    <a:pt x="7065" y="12782"/>
                    <a:pt x="7208" y="13630"/>
                  </a:cubicBezTo>
                  <a:cubicBezTo>
                    <a:pt x="7353" y="14483"/>
                    <a:pt x="7505" y="14831"/>
                    <a:pt x="7984" y="15391"/>
                  </a:cubicBezTo>
                  <a:cubicBezTo>
                    <a:pt x="8447" y="15933"/>
                    <a:pt x="8533" y="16149"/>
                    <a:pt x="8533" y="16749"/>
                  </a:cubicBezTo>
                  <a:cubicBezTo>
                    <a:pt x="8533" y="17517"/>
                    <a:pt x="8418" y="17802"/>
                    <a:pt x="8128" y="17788"/>
                  </a:cubicBezTo>
                  <a:cubicBezTo>
                    <a:pt x="7890" y="17777"/>
                    <a:pt x="7811" y="17674"/>
                    <a:pt x="7539" y="16864"/>
                  </a:cubicBezTo>
                  <a:lnTo>
                    <a:pt x="7228" y="15911"/>
                  </a:lnTo>
                  <a:lnTo>
                    <a:pt x="7060" y="17644"/>
                  </a:lnTo>
                  <a:cubicBezTo>
                    <a:pt x="6966" y="18600"/>
                    <a:pt x="6876" y="19286"/>
                    <a:pt x="6857" y="19174"/>
                  </a:cubicBezTo>
                  <a:cubicBezTo>
                    <a:pt x="6839" y="19063"/>
                    <a:pt x="6815" y="16885"/>
                    <a:pt x="6808" y="14323"/>
                  </a:cubicBezTo>
                  <a:cubicBezTo>
                    <a:pt x="6796" y="10081"/>
                    <a:pt x="6792" y="9569"/>
                    <a:pt x="6714" y="8721"/>
                  </a:cubicBezTo>
                  <a:cubicBezTo>
                    <a:pt x="6667" y="8209"/>
                    <a:pt x="6582" y="7585"/>
                    <a:pt x="6531" y="7306"/>
                  </a:cubicBezTo>
                  <a:cubicBezTo>
                    <a:pt x="6349" y="6320"/>
                    <a:pt x="5971" y="5646"/>
                    <a:pt x="5616" y="5602"/>
                  </a:cubicBezTo>
                  <a:close/>
                  <a:moveTo>
                    <a:pt x="20354" y="5631"/>
                  </a:moveTo>
                  <a:cubicBezTo>
                    <a:pt x="20277" y="5600"/>
                    <a:pt x="20201" y="5611"/>
                    <a:pt x="20122" y="5660"/>
                  </a:cubicBezTo>
                  <a:cubicBezTo>
                    <a:pt x="20017" y="5726"/>
                    <a:pt x="19912" y="5855"/>
                    <a:pt x="19805" y="6064"/>
                  </a:cubicBezTo>
                  <a:cubicBezTo>
                    <a:pt x="19149" y="7349"/>
                    <a:pt x="18811" y="10694"/>
                    <a:pt x="18906" y="14958"/>
                  </a:cubicBezTo>
                  <a:cubicBezTo>
                    <a:pt x="18972" y="17965"/>
                    <a:pt x="19373" y="20592"/>
                    <a:pt x="19845" y="21109"/>
                  </a:cubicBezTo>
                  <a:cubicBezTo>
                    <a:pt x="19917" y="21188"/>
                    <a:pt x="19986" y="21342"/>
                    <a:pt x="19998" y="21456"/>
                  </a:cubicBezTo>
                  <a:cubicBezTo>
                    <a:pt x="19999" y="21465"/>
                    <a:pt x="20032" y="21475"/>
                    <a:pt x="20038" y="21484"/>
                  </a:cubicBezTo>
                  <a:cubicBezTo>
                    <a:pt x="20130" y="21472"/>
                    <a:pt x="20637" y="21469"/>
                    <a:pt x="20641" y="21456"/>
                  </a:cubicBezTo>
                  <a:cubicBezTo>
                    <a:pt x="20679" y="21340"/>
                    <a:pt x="20794" y="21115"/>
                    <a:pt x="20893" y="20965"/>
                  </a:cubicBezTo>
                  <a:cubicBezTo>
                    <a:pt x="20992" y="20814"/>
                    <a:pt x="21138" y="20437"/>
                    <a:pt x="21219" y="20127"/>
                  </a:cubicBezTo>
                  <a:lnTo>
                    <a:pt x="21368" y="19550"/>
                  </a:lnTo>
                  <a:lnTo>
                    <a:pt x="21259" y="18568"/>
                  </a:lnTo>
                  <a:cubicBezTo>
                    <a:pt x="21199" y="18022"/>
                    <a:pt x="21121" y="17330"/>
                    <a:pt x="21086" y="17037"/>
                  </a:cubicBezTo>
                  <a:lnTo>
                    <a:pt x="21022" y="16518"/>
                  </a:lnTo>
                  <a:lnTo>
                    <a:pt x="20873" y="17037"/>
                  </a:lnTo>
                  <a:cubicBezTo>
                    <a:pt x="20660" y="17772"/>
                    <a:pt x="20203" y="17911"/>
                    <a:pt x="20013" y="17297"/>
                  </a:cubicBezTo>
                  <a:cubicBezTo>
                    <a:pt x="19851" y="16772"/>
                    <a:pt x="19712" y="15756"/>
                    <a:pt x="19751" y="15391"/>
                  </a:cubicBezTo>
                  <a:cubicBezTo>
                    <a:pt x="19769" y="15217"/>
                    <a:pt x="20073" y="15132"/>
                    <a:pt x="20695" y="15132"/>
                  </a:cubicBezTo>
                  <a:lnTo>
                    <a:pt x="21600" y="15132"/>
                  </a:lnTo>
                  <a:cubicBezTo>
                    <a:pt x="21594" y="13562"/>
                    <a:pt x="21589" y="12293"/>
                    <a:pt x="21575" y="12244"/>
                  </a:cubicBezTo>
                  <a:cubicBezTo>
                    <a:pt x="21556" y="12175"/>
                    <a:pt x="21529" y="11716"/>
                    <a:pt x="21516" y="11233"/>
                  </a:cubicBezTo>
                  <a:cubicBezTo>
                    <a:pt x="21479" y="9906"/>
                    <a:pt x="21236" y="7819"/>
                    <a:pt x="21022" y="6988"/>
                  </a:cubicBezTo>
                  <a:cubicBezTo>
                    <a:pt x="20811" y="6174"/>
                    <a:pt x="20586" y="5726"/>
                    <a:pt x="20354" y="5631"/>
                  </a:cubicBezTo>
                  <a:close/>
                  <a:moveTo>
                    <a:pt x="13517" y="5718"/>
                  </a:moveTo>
                  <a:cubicBezTo>
                    <a:pt x="13150" y="5710"/>
                    <a:pt x="13061" y="5779"/>
                    <a:pt x="12810" y="6353"/>
                  </a:cubicBezTo>
                  <a:cubicBezTo>
                    <a:pt x="12652" y="6714"/>
                    <a:pt x="12475" y="7224"/>
                    <a:pt x="12419" y="7479"/>
                  </a:cubicBezTo>
                  <a:lnTo>
                    <a:pt x="12320" y="7941"/>
                  </a:lnTo>
                  <a:lnTo>
                    <a:pt x="12469" y="9529"/>
                  </a:lnTo>
                  <a:lnTo>
                    <a:pt x="12612" y="11089"/>
                  </a:lnTo>
                  <a:lnTo>
                    <a:pt x="12834" y="10367"/>
                  </a:lnTo>
                  <a:cubicBezTo>
                    <a:pt x="13017" y="9785"/>
                    <a:pt x="13102" y="9677"/>
                    <a:pt x="13319" y="9674"/>
                  </a:cubicBezTo>
                  <a:cubicBezTo>
                    <a:pt x="13619" y="9669"/>
                    <a:pt x="13774" y="10031"/>
                    <a:pt x="13858" y="10973"/>
                  </a:cubicBezTo>
                  <a:cubicBezTo>
                    <a:pt x="13913" y="11593"/>
                    <a:pt x="13932" y="12848"/>
                    <a:pt x="13892" y="13081"/>
                  </a:cubicBezTo>
                  <a:cubicBezTo>
                    <a:pt x="13882" y="13145"/>
                    <a:pt x="13762" y="12869"/>
                    <a:pt x="13625" y="12475"/>
                  </a:cubicBezTo>
                  <a:cubicBezTo>
                    <a:pt x="13414" y="11862"/>
                    <a:pt x="13333" y="11748"/>
                    <a:pt x="13077" y="11753"/>
                  </a:cubicBezTo>
                  <a:cubicBezTo>
                    <a:pt x="12653" y="11761"/>
                    <a:pt x="12357" y="12773"/>
                    <a:pt x="12241" y="14554"/>
                  </a:cubicBezTo>
                  <a:cubicBezTo>
                    <a:pt x="12173" y="15599"/>
                    <a:pt x="12183" y="17781"/>
                    <a:pt x="12261" y="18741"/>
                  </a:cubicBezTo>
                  <a:cubicBezTo>
                    <a:pt x="12342" y="19742"/>
                    <a:pt x="12570" y="20880"/>
                    <a:pt x="12726" y="21080"/>
                  </a:cubicBezTo>
                  <a:cubicBezTo>
                    <a:pt x="12787" y="21159"/>
                    <a:pt x="12847" y="21309"/>
                    <a:pt x="12859" y="21427"/>
                  </a:cubicBezTo>
                  <a:cubicBezTo>
                    <a:pt x="12869" y="21516"/>
                    <a:pt x="12923" y="21568"/>
                    <a:pt x="12988" y="21600"/>
                  </a:cubicBezTo>
                  <a:lnTo>
                    <a:pt x="13230" y="21600"/>
                  </a:lnTo>
                  <a:cubicBezTo>
                    <a:pt x="13282" y="21567"/>
                    <a:pt x="13326" y="21533"/>
                    <a:pt x="13334" y="21456"/>
                  </a:cubicBezTo>
                  <a:cubicBezTo>
                    <a:pt x="13346" y="21342"/>
                    <a:pt x="13407" y="21166"/>
                    <a:pt x="13467" y="21080"/>
                  </a:cubicBezTo>
                  <a:cubicBezTo>
                    <a:pt x="13528" y="20994"/>
                    <a:pt x="13640" y="20692"/>
                    <a:pt x="13719" y="20387"/>
                  </a:cubicBezTo>
                  <a:cubicBezTo>
                    <a:pt x="13878" y="19783"/>
                    <a:pt x="13912" y="19820"/>
                    <a:pt x="13912" y="20647"/>
                  </a:cubicBezTo>
                  <a:cubicBezTo>
                    <a:pt x="13912" y="21180"/>
                    <a:pt x="13923" y="21196"/>
                    <a:pt x="14318" y="21196"/>
                  </a:cubicBezTo>
                  <a:lnTo>
                    <a:pt x="14718" y="21196"/>
                  </a:lnTo>
                  <a:lnTo>
                    <a:pt x="14703" y="15536"/>
                  </a:lnTo>
                  <a:cubicBezTo>
                    <a:pt x="14690" y="10785"/>
                    <a:pt x="14678" y="9733"/>
                    <a:pt x="14619" y="8952"/>
                  </a:cubicBezTo>
                  <a:cubicBezTo>
                    <a:pt x="14520" y="7644"/>
                    <a:pt x="14407" y="7014"/>
                    <a:pt x="14154" y="6324"/>
                  </a:cubicBezTo>
                  <a:cubicBezTo>
                    <a:pt x="13964" y="5802"/>
                    <a:pt x="13881" y="5725"/>
                    <a:pt x="13517" y="5718"/>
                  </a:cubicBezTo>
                  <a:close/>
                  <a:moveTo>
                    <a:pt x="20320" y="9356"/>
                  </a:moveTo>
                  <a:cubicBezTo>
                    <a:pt x="20392" y="9402"/>
                    <a:pt x="20461" y="9534"/>
                    <a:pt x="20527" y="9732"/>
                  </a:cubicBezTo>
                  <a:cubicBezTo>
                    <a:pt x="20685" y="10200"/>
                    <a:pt x="20834" y="11233"/>
                    <a:pt x="20794" y="11609"/>
                  </a:cubicBezTo>
                  <a:cubicBezTo>
                    <a:pt x="20762" y="11911"/>
                    <a:pt x="19753" y="11993"/>
                    <a:pt x="19721" y="11695"/>
                  </a:cubicBezTo>
                  <a:cubicBezTo>
                    <a:pt x="19710" y="11590"/>
                    <a:pt x="19732" y="11157"/>
                    <a:pt x="19776" y="10742"/>
                  </a:cubicBezTo>
                  <a:cubicBezTo>
                    <a:pt x="19880" y="9738"/>
                    <a:pt x="20103" y="9217"/>
                    <a:pt x="20320" y="9356"/>
                  </a:cubicBezTo>
                  <a:close/>
                  <a:moveTo>
                    <a:pt x="16359" y="9818"/>
                  </a:moveTo>
                  <a:cubicBezTo>
                    <a:pt x="16506" y="9830"/>
                    <a:pt x="16647" y="10110"/>
                    <a:pt x="16745" y="10684"/>
                  </a:cubicBezTo>
                  <a:cubicBezTo>
                    <a:pt x="17067" y="12563"/>
                    <a:pt x="16963" y="16164"/>
                    <a:pt x="16557" y="17153"/>
                  </a:cubicBezTo>
                  <a:cubicBezTo>
                    <a:pt x="16398" y="17543"/>
                    <a:pt x="16327" y="17530"/>
                    <a:pt x="16132" y="17124"/>
                  </a:cubicBezTo>
                  <a:cubicBezTo>
                    <a:pt x="15847" y="16531"/>
                    <a:pt x="15825" y="16281"/>
                    <a:pt x="15825" y="13601"/>
                  </a:cubicBezTo>
                  <a:cubicBezTo>
                    <a:pt x="15825" y="11228"/>
                    <a:pt x="15829" y="11217"/>
                    <a:pt x="15949" y="10627"/>
                  </a:cubicBezTo>
                  <a:cubicBezTo>
                    <a:pt x="16063" y="10069"/>
                    <a:pt x="16213" y="9806"/>
                    <a:pt x="16359" y="9818"/>
                  </a:cubicBezTo>
                  <a:close/>
                  <a:moveTo>
                    <a:pt x="13438" y="14756"/>
                  </a:moveTo>
                  <a:cubicBezTo>
                    <a:pt x="13587" y="14818"/>
                    <a:pt x="13768" y="15144"/>
                    <a:pt x="13843" y="15536"/>
                  </a:cubicBezTo>
                  <a:cubicBezTo>
                    <a:pt x="14013" y="16423"/>
                    <a:pt x="13876" y="17888"/>
                    <a:pt x="13576" y="18366"/>
                  </a:cubicBezTo>
                  <a:cubicBezTo>
                    <a:pt x="13396" y="18652"/>
                    <a:pt x="13418" y="18662"/>
                    <a:pt x="13265" y="18395"/>
                  </a:cubicBezTo>
                  <a:cubicBezTo>
                    <a:pt x="12890" y="17738"/>
                    <a:pt x="12916" y="15293"/>
                    <a:pt x="13304" y="14814"/>
                  </a:cubicBezTo>
                  <a:cubicBezTo>
                    <a:pt x="13341" y="14768"/>
                    <a:pt x="13388" y="14736"/>
                    <a:pt x="13438" y="14756"/>
                  </a:cubicBezTo>
                  <a:close/>
                  <a:moveTo>
                    <a:pt x="5567" y="14814"/>
                  </a:moveTo>
                  <a:cubicBezTo>
                    <a:pt x="5827" y="14851"/>
                    <a:pt x="5992" y="15440"/>
                    <a:pt x="6012" y="16402"/>
                  </a:cubicBezTo>
                  <a:cubicBezTo>
                    <a:pt x="6026" y="17092"/>
                    <a:pt x="5932" y="17870"/>
                    <a:pt x="5799" y="18164"/>
                  </a:cubicBezTo>
                  <a:cubicBezTo>
                    <a:pt x="5423" y="18997"/>
                    <a:pt x="5084" y="18179"/>
                    <a:pt x="5112" y="16518"/>
                  </a:cubicBezTo>
                  <a:cubicBezTo>
                    <a:pt x="5131" y="15381"/>
                    <a:pt x="5290" y="14775"/>
                    <a:pt x="5567" y="148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" name="pasted-image-filtered.png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074" y="-63500"/>
              <a:ext cx="1914783" cy="359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pasted-image-filtered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0568" y="1045069"/>
              <a:ext cx="2287485" cy="397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asted-image-filtered.png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0284" y="187066"/>
              <a:ext cx="2412974" cy="932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" name="Group 2889"/>
          <p:cNvGrpSpPr/>
          <p:nvPr/>
        </p:nvGrpSpPr>
        <p:grpSpPr>
          <a:xfrm>
            <a:off x="695473" y="2508528"/>
            <a:ext cx="1923420" cy="647903"/>
            <a:chOff x="3545979" y="-532876"/>
            <a:chExt cx="4200706" cy="1252076"/>
          </a:xfrm>
        </p:grpSpPr>
        <p:pic>
          <p:nvPicPr>
            <p:cNvPr id="18" name="image26-filtered.jpeg"/>
            <p:cNvPicPr>
              <a:picLocks noChangeAspect="1"/>
            </p:cNvPicPr>
            <p:nvPr/>
          </p:nvPicPr>
          <p:blipFill>
            <a:blip r:embed="rId7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82181" y="-460944"/>
              <a:ext cx="392570" cy="534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18" extrusionOk="0">
                  <a:moveTo>
                    <a:pt x="16064" y="1"/>
                  </a:moveTo>
                  <a:cubicBezTo>
                    <a:pt x="15781" y="15"/>
                    <a:pt x="15929" y="98"/>
                    <a:pt x="16499" y="193"/>
                  </a:cubicBezTo>
                  <a:cubicBezTo>
                    <a:pt x="16671" y="222"/>
                    <a:pt x="16958" y="338"/>
                    <a:pt x="17152" y="465"/>
                  </a:cubicBezTo>
                  <a:cubicBezTo>
                    <a:pt x="18169" y="1131"/>
                    <a:pt x="17728" y="2318"/>
                    <a:pt x="16347" y="2607"/>
                  </a:cubicBezTo>
                  <a:cubicBezTo>
                    <a:pt x="15595" y="2765"/>
                    <a:pt x="14355" y="2578"/>
                    <a:pt x="11450" y="1840"/>
                  </a:cubicBezTo>
                  <a:cubicBezTo>
                    <a:pt x="8568" y="1108"/>
                    <a:pt x="7290" y="881"/>
                    <a:pt x="6010" y="881"/>
                  </a:cubicBezTo>
                  <a:cubicBezTo>
                    <a:pt x="3788" y="881"/>
                    <a:pt x="1975" y="1711"/>
                    <a:pt x="1070" y="3135"/>
                  </a:cubicBezTo>
                  <a:cubicBezTo>
                    <a:pt x="659" y="3783"/>
                    <a:pt x="613" y="3885"/>
                    <a:pt x="613" y="4654"/>
                  </a:cubicBezTo>
                  <a:cubicBezTo>
                    <a:pt x="613" y="5376"/>
                    <a:pt x="668" y="5549"/>
                    <a:pt x="961" y="6013"/>
                  </a:cubicBezTo>
                  <a:cubicBezTo>
                    <a:pt x="1314" y="6572"/>
                    <a:pt x="1967" y="7024"/>
                    <a:pt x="2789" y="7276"/>
                  </a:cubicBezTo>
                  <a:lnTo>
                    <a:pt x="3225" y="7404"/>
                  </a:lnTo>
                  <a:lnTo>
                    <a:pt x="2942" y="7100"/>
                  </a:lnTo>
                  <a:cubicBezTo>
                    <a:pt x="2335" y="6405"/>
                    <a:pt x="2457" y="5682"/>
                    <a:pt x="3290" y="5086"/>
                  </a:cubicBezTo>
                  <a:cubicBezTo>
                    <a:pt x="3903" y="4646"/>
                    <a:pt x="4331" y="4562"/>
                    <a:pt x="5640" y="4638"/>
                  </a:cubicBezTo>
                  <a:cubicBezTo>
                    <a:pt x="6674" y="4698"/>
                    <a:pt x="7756" y="4905"/>
                    <a:pt x="10602" y="5597"/>
                  </a:cubicBezTo>
                  <a:cubicBezTo>
                    <a:pt x="13221" y="6235"/>
                    <a:pt x="14294" y="6443"/>
                    <a:pt x="15367" y="6509"/>
                  </a:cubicBezTo>
                  <a:lnTo>
                    <a:pt x="16303" y="6572"/>
                  </a:lnTo>
                  <a:lnTo>
                    <a:pt x="16325" y="7995"/>
                  </a:lnTo>
                  <a:lnTo>
                    <a:pt x="16369" y="9402"/>
                  </a:lnTo>
                  <a:lnTo>
                    <a:pt x="14976" y="10346"/>
                  </a:lnTo>
                  <a:cubicBezTo>
                    <a:pt x="14218" y="10860"/>
                    <a:pt x="13599" y="11306"/>
                    <a:pt x="13583" y="11337"/>
                  </a:cubicBezTo>
                  <a:cubicBezTo>
                    <a:pt x="13567" y="11368"/>
                    <a:pt x="14180" y="11837"/>
                    <a:pt x="14954" y="12376"/>
                  </a:cubicBezTo>
                  <a:lnTo>
                    <a:pt x="16369" y="13351"/>
                  </a:lnTo>
                  <a:lnTo>
                    <a:pt x="16325" y="15414"/>
                  </a:lnTo>
                  <a:lnTo>
                    <a:pt x="16303" y="17476"/>
                  </a:lnTo>
                  <a:lnTo>
                    <a:pt x="15607" y="17652"/>
                  </a:lnTo>
                  <a:cubicBezTo>
                    <a:pt x="13883" y="18060"/>
                    <a:pt x="11405" y="18055"/>
                    <a:pt x="9666" y="17636"/>
                  </a:cubicBezTo>
                  <a:cubicBezTo>
                    <a:pt x="8824" y="17433"/>
                    <a:pt x="7638" y="16895"/>
                    <a:pt x="7707" y="16757"/>
                  </a:cubicBezTo>
                  <a:cubicBezTo>
                    <a:pt x="7732" y="16707"/>
                    <a:pt x="8779" y="16322"/>
                    <a:pt x="10036" y="15893"/>
                  </a:cubicBezTo>
                  <a:lnTo>
                    <a:pt x="12321" y="15110"/>
                  </a:lnTo>
                  <a:lnTo>
                    <a:pt x="12343" y="10953"/>
                  </a:lnTo>
                  <a:cubicBezTo>
                    <a:pt x="12359" y="8666"/>
                    <a:pt x="12348" y="6796"/>
                    <a:pt x="12321" y="6796"/>
                  </a:cubicBezTo>
                  <a:cubicBezTo>
                    <a:pt x="12294" y="6796"/>
                    <a:pt x="10761" y="7317"/>
                    <a:pt x="8904" y="7963"/>
                  </a:cubicBezTo>
                  <a:cubicBezTo>
                    <a:pt x="7048" y="8610"/>
                    <a:pt x="5497" y="9106"/>
                    <a:pt x="5444" y="9067"/>
                  </a:cubicBezTo>
                  <a:cubicBezTo>
                    <a:pt x="5335" y="8985"/>
                    <a:pt x="5797" y="8231"/>
                    <a:pt x="6315" y="7644"/>
                  </a:cubicBezTo>
                  <a:cubicBezTo>
                    <a:pt x="6778" y="7117"/>
                    <a:pt x="7692" y="6402"/>
                    <a:pt x="8426" y="6013"/>
                  </a:cubicBezTo>
                  <a:cubicBezTo>
                    <a:pt x="8944" y="5738"/>
                    <a:pt x="8987" y="5703"/>
                    <a:pt x="8687" y="5757"/>
                  </a:cubicBezTo>
                  <a:cubicBezTo>
                    <a:pt x="7186" y="6027"/>
                    <a:pt x="5072" y="6847"/>
                    <a:pt x="3725" y="7676"/>
                  </a:cubicBezTo>
                  <a:cubicBezTo>
                    <a:pt x="1231" y="9210"/>
                    <a:pt x="-74" y="11368"/>
                    <a:pt x="4" y="13655"/>
                  </a:cubicBezTo>
                  <a:cubicBezTo>
                    <a:pt x="30" y="14418"/>
                    <a:pt x="208" y="15184"/>
                    <a:pt x="548" y="15957"/>
                  </a:cubicBezTo>
                  <a:cubicBezTo>
                    <a:pt x="1792" y="18789"/>
                    <a:pt x="4951" y="20791"/>
                    <a:pt x="9144" y="21409"/>
                  </a:cubicBezTo>
                  <a:cubicBezTo>
                    <a:pt x="10416" y="21597"/>
                    <a:pt x="13114" y="21533"/>
                    <a:pt x="14345" y="21281"/>
                  </a:cubicBezTo>
                  <a:cubicBezTo>
                    <a:pt x="18612" y="20409"/>
                    <a:pt x="20972" y="17996"/>
                    <a:pt x="21439" y="14071"/>
                  </a:cubicBezTo>
                  <a:lnTo>
                    <a:pt x="21526" y="13399"/>
                  </a:lnTo>
                  <a:lnTo>
                    <a:pt x="21047" y="14103"/>
                  </a:lnTo>
                  <a:cubicBezTo>
                    <a:pt x="20427" y="15033"/>
                    <a:pt x="19485" y="15948"/>
                    <a:pt x="18566" y="16485"/>
                  </a:cubicBezTo>
                  <a:cubicBezTo>
                    <a:pt x="17710" y="16986"/>
                    <a:pt x="16748" y="17378"/>
                    <a:pt x="16586" y="17300"/>
                  </a:cubicBezTo>
                  <a:cubicBezTo>
                    <a:pt x="16520" y="17268"/>
                    <a:pt x="16477" y="16438"/>
                    <a:pt x="16477" y="15270"/>
                  </a:cubicBezTo>
                  <a:lnTo>
                    <a:pt x="16477" y="13303"/>
                  </a:lnTo>
                  <a:lnTo>
                    <a:pt x="17827" y="12360"/>
                  </a:lnTo>
                  <a:cubicBezTo>
                    <a:pt x="18566" y="11844"/>
                    <a:pt x="19154" y="11395"/>
                    <a:pt x="19154" y="11353"/>
                  </a:cubicBezTo>
                  <a:cubicBezTo>
                    <a:pt x="19154" y="11311"/>
                    <a:pt x="18546" y="10855"/>
                    <a:pt x="17805" y="10346"/>
                  </a:cubicBezTo>
                  <a:lnTo>
                    <a:pt x="16456" y="9418"/>
                  </a:lnTo>
                  <a:lnTo>
                    <a:pt x="16499" y="7995"/>
                  </a:lnTo>
                  <a:lnTo>
                    <a:pt x="16521" y="6588"/>
                  </a:lnTo>
                  <a:lnTo>
                    <a:pt x="17239" y="6477"/>
                  </a:lnTo>
                  <a:cubicBezTo>
                    <a:pt x="19255" y="6157"/>
                    <a:pt x="20666" y="4941"/>
                    <a:pt x="20786" y="3407"/>
                  </a:cubicBezTo>
                  <a:cubicBezTo>
                    <a:pt x="20880" y="2203"/>
                    <a:pt x="20306" y="1290"/>
                    <a:pt x="19110" y="689"/>
                  </a:cubicBezTo>
                  <a:cubicBezTo>
                    <a:pt x="18291" y="277"/>
                    <a:pt x="17547" y="85"/>
                    <a:pt x="16477" y="17"/>
                  </a:cubicBezTo>
                  <a:cubicBezTo>
                    <a:pt x="16288" y="5"/>
                    <a:pt x="16158" y="-3"/>
                    <a:pt x="16064" y="1"/>
                  </a:cubicBezTo>
                  <a:close/>
                  <a:moveTo>
                    <a:pt x="7599" y="8571"/>
                  </a:moveTo>
                  <a:cubicBezTo>
                    <a:pt x="7655" y="8598"/>
                    <a:pt x="7707" y="10436"/>
                    <a:pt x="7707" y="12664"/>
                  </a:cubicBezTo>
                  <a:cubicBezTo>
                    <a:pt x="7707" y="14920"/>
                    <a:pt x="7657" y="16729"/>
                    <a:pt x="7599" y="16757"/>
                  </a:cubicBezTo>
                  <a:cubicBezTo>
                    <a:pt x="7541" y="16784"/>
                    <a:pt x="7150" y="16529"/>
                    <a:pt x="6728" y="16181"/>
                  </a:cubicBezTo>
                  <a:cubicBezTo>
                    <a:pt x="5847" y="15454"/>
                    <a:pt x="5252" y="14565"/>
                    <a:pt x="4965" y="13559"/>
                  </a:cubicBezTo>
                  <a:cubicBezTo>
                    <a:pt x="4721" y="12704"/>
                    <a:pt x="4729" y="10984"/>
                    <a:pt x="4987" y="10026"/>
                  </a:cubicBezTo>
                  <a:lnTo>
                    <a:pt x="5183" y="9306"/>
                  </a:lnTo>
                  <a:lnTo>
                    <a:pt x="6336" y="8923"/>
                  </a:lnTo>
                  <a:cubicBezTo>
                    <a:pt x="6972" y="8708"/>
                    <a:pt x="7542" y="8544"/>
                    <a:pt x="7599" y="857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9" name="pasted-image-filtered.png"/>
            <p:cNvPicPr>
              <a:picLocks noChangeAspect="1"/>
            </p:cNvPicPr>
            <p:nvPr/>
          </p:nvPicPr>
          <p:blipFill>
            <a:blip r:embed="rId8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8108" y="-490132"/>
              <a:ext cx="1150528" cy="563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pasted-image-filtered.png"/>
            <p:cNvPicPr>
              <a:picLocks noChangeAspect="1"/>
            </p:cNvPicPr>
            <p:nvPr/>
          </p:nvPicPr>
          <p:blipFill>
            <a:blip r:embed="rId9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195" y="-532877"/>
              <a:ext cx="896122" cy="677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pasted-image-filtered.png"/>
            <p:cNvPicPr>
              <a:picLocks noChangeAspect="1"/>
            </p:cNvPicPr>
            <p:nvPr/>
          </p:nvPicPr>
          <p:blipFill>
            <a:blip r:embed="rId10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5979" y="335407"/>
              <a:ext cx="1260400" cy="383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asted-image-filtered.png"/>
            <p:cNvPicPr>
              <a:picLocks noChangeAspect="1"/>
            </p:cNvPicPr>
            <p:nvPr/>
          </p:nvPicPr>
          <p:blipFill>
            <a:blip r:embed="rId11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6873" y="401762"/>
              <a:ext cx="2699814" cy="251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roup 2878"/>
          <p:cNvGrpSpPr/>
          <p:nvPr/>
        </p:nvGrpSpPr>
        <p:grpSpPr>
          <a:xfrm>
            <a:off x="9586215" y="4373877"/>
            <a:ext cx="1164842" cy="677081"/>
            <a:chOff x="-170159" y="98613"/>
            <a:chExt cx="2828227" cy="1987354"/>
          </a:xfrm>
        </p:grpSpPr>
        <p:pic>
          <p:nvPicPr>
            <p:cNvPr id="24" name="pasted-image.png"/>
            <p:cNvPicPr>
              <a:picLocks noChangeAspect="1"/>
            </p:cNvPicPr>
            <p:nvPr/>
          </p:nvPicPr>
          <p:blipFill>
            <a:blip r:embed="rId12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963" y="98613"/>
              <a:ext cx="723983" cy="723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asted-image-filtered.png"/>
            <p:cNvPicPr>
              <a:picLocks noChangeAspect="1"/>
            </p:cNvPicPr>
            <p:nvPr/>
          </p:nvPicPr>
          <p:blipFill>
            <a:blip r:embed="rId1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4085" y="1279316"/>
              <a:ext cx="723983" cy="723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asted-image-filtered.png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0159" y="1164756"/>
              <a:ext cx="921210" cy="921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pasted-image-filtered.png"/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041" y="1309148"/>
              <a:ext cx="696178" cy="696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31.tif"/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8381" y="2204754"/>
            <a:ext cx="1706266" cy="1028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0" h="21554" extrusionOk="0">
                <a:moveTo>
                  <a:pt x="16319" y="5"/>
                </a:moveTo>
                <a:cubicBezTo>
                  <a:pt x="16071" y="-27"/>
                  <a:pt x="15495" y="101"/>
                  <a:pt x="14160" y="461"/>
                </a:cubicBezTo>
                <a:cubicBezTo>
                  <a:pt x="9876" y="1614"/>
                  <a:pt x="4726" y="3059"/>
                  <a:pt x="4664" y="3124"/>
                </a:cubicBezTo>
                <a:cubicBezTo>
                  <a:pt x="4629" y="3160"/>
                  <a:pt x="4494" y="4478"/>
                  <a:pt x="4365" y="6050"/>
                </a:cubicBezTo>
                <a:cubicBezTo>
                  <a:pt x="4236" y="7622"/>
                  <a:pt x="4081" y="9021"/>
                  <a:pt x="4021" y="9161"/>
                </a:cubicBezTo>
                <a:cubicBezTo>
                  <a:pt x="3907" y="9422"/>
                  <a:pt x="3567" y="9373"/>
                  <a:pt x="1958" y="8860"/>
                </a:cubicBezTo>
                <a:cubicBezTo>
                  <a:pt x="1696" y="8776"/>
                  <a:pt x="1327" y="8709"/>
                  <a:pt x="1139" y="8709"/>
                </a:cubicBezTo>
                <a:cubicBezTo>
                  <a:pt x="832" y="8709"/>
                  <a:pt x="795" y="8754"/>
                  <a:pt x="791" y="9165"/>
                </a:cubicBezTo>
                <a:cubicBezTo>
                  <a:pt x="789" y="9418"/>
                  <a:pt x="777" y="10525"/>
                  <a:pt x="766" y="11626"/>
                </a:cubicBezTo>
                <a:lnTo>
                  <a:pt x="745" y="13631"/>
                </a:lnTo>
                <a:lnTo>
                  <a:pt x="373" y="13683"/>
                </a:lnTo>
                <a:lnTo>
                  <a:pt x="0" y="13735"/>
                </a:lnTo>
                <a:lnTo>
                  <a:pt x="0" y="17211"/>
                </a:lnTo>
                <a:cubicBezTo>
                  <a:pt x="0" y="20184"/>
                  <a:pt x="23" y="20714"/>
                  <a:pt x="158" y="20903"/>
                </a:cubicBezTo>
                <a:cubicBezTo>
                  <a:pt x="302" y="21103"/>
                  <a:pt x="299" y="21145"/>
                  <a:pt x="133" y="21350"/>
                </a:cubicBezTo>
                <a:cubicBezTo>
                  <a:pt x="-26" y="21547"/>
                  <a:pt x="52" y="21573"/>
                  <a:pt x="725" y="21544"/>
                </a:cubicBezTo>
                <a:cubicBezTo>
                  <a:pt x="1247" y="21522"/>
                  <a:pt x="1469" y="21455"/>
                  <a:pt x="1402" y="21342"/>
                </a:cubicBezTo>
                <a:cubicBezTo>
                  <a:pt x="1334" y="21228"/>
                  <a:pt x="1366" y="21016"/>
                  <a:pt x="1501" y="20696"/>
                </a:cubicBezTo>
                <a:lnTo>
                  <a:pt x="1703" y="20223"/>
                </a:lnTo>
                <a:lnTo>
                  <a:pt x="3342" y="20223"/>
                </a:lnTo>
                <a:cubicBezTo>
                  <a:pt x="4553" y="20223"/>
                  <a:pt x="4961" y="20171"/>
                  <a:pt x="4909" y="20029"/>
                </a:cubicBezTo>
                <a:cubicBezTo>
                  <a:pt x="4870" y="19924"/>
                  <a:pt x="4912" y="19751"/>
                  <a:pt x="5001" y="19642"/>
                </a:cubicBezTo>
                <a:cubicBezTo>
                  <a:pt x="5134" y="19479"/>
                  <a:pt x="5167" y="19034"/>
                  <a:pt x="5190" y="17121"/>
                </a:cubicBezTo>
                <a:lnTo>
                  <a:pt x="5218" y="14797"/>
                </a:lnTo>
                <a:lnTo>
                  <a:pt x="7393" y="14797"/>
                </a:lnTo>
                <a:lnTo>
                  <a:pt x="9568" y="14797"/>
                </a:lnTo>
                <a:lnTo>
                  <a:pt x="9700" y="15550"/>
                </a:lnTo>
                <a:cubicBezTo>
                  <a:pt x="9825" y="16259"/>
                  <a:pt x="9819" y="16324"/>
                  <a:pt x="9608" y="16678"/>
                </a:cubicBezTo>
                <a:cubicBezTo>
                  <a:pt x="9364" y="17090"/>
                  <a:pt x="8427" y="17374"/>
                  <a:pt x="7273" y="17383"/>
                </a:cubicBezTo>
                <a:cubicBezTo>
                  <a:pt x="6181" y="17392"/>
                  <a:pt x="6700" y="17669"/>
                  <a:pt x="7982" y="17762"/>
                </a:cubicBezTo>
                <a:cubicBezTo>
                  <a:pt x="8659" y="17811"/>
                  <a:pt x="9306" y="17935"/>
                  <a:pt x="9420" y="18037"/>
                </a:cubicBezTo>
                <a:cubicBezTo>
                  <a:pt x="9538" y="18143"/>
                  <a:pt x="10128" y="18222"/>
                  <a:pt x="10801" y="18222"/>
                </a:cubicBezTo>
                <a:cubicBezTo>
                  <a:pt x="11813" y="18222"/>
                  <a:pt x="11990" y="18181"/>
                  <a:pt x="12082" y="17930"/>
                </a:cubicBezTo>
                <a:cubicBezTo>
                  <a:pt x="12177" y="17670"/>
                  <a:pt x="12182" y="16843"/>
                  <a:pt x="12100" y="15301"/>
                </a:cubicBezTo>
                <a:lnTo>
                  <a:pt x="12074" y="14797"/>
                </a:lnTo>
                <a:lnTo>
                  <a:pt x="13044" y="14750"/>
                </a:lnTo>
                <a:cubicBezTo>
                  <a:pt x="13864" y="14710"/>
                  <a:pt x="14023" y="14745"/>
                  <a:pt x="14076" y="14974"/>
                </a:cubicBezTo>
                <a:cubicBezTo>
                  <a:pt x="14110" y="15122"/>
                  <a:pt x="14062" y="15895"/>
                  <a:pt x="13968" y="16691"/>
                </a:cubicBezTo>
                <a:cubicBezTo>
                  <a:pt x="13615" y="19700"/>
                  <a:pt x="13610" y="19736"/>
                  <a:pt x="13338" y="19909"/>
                </a:cubicBezTo>
                <a:cubicBezTo>
                  <a:pt x="13075" y="20077"/>
                  <a:pt x="12140" y="20071"/>
                  <a:pt x="12077" y="19900"/>
                </a:cubicBezTo>
                <a:cubicBezTo>
                  <a:pt x="12024" y="19757"/>
                  <a:pt x="8845" y="19791"/>
                  <a:pt x="8845" y="19935"/>
                </a:cubicBezTo>
                <a:cubicBezTo>
                  <a:pt x="8845" y="20003"/>
                  <a:pt x="8845" y="20111"/>
                  <a:pt x="8845" y="20180"/>
                </a:cubicBezTo>
                <a:cubicBezTo>
                  <a:pt x="8845" y="20249"/>
                  <a:pt x="11402" y="20290"/>
                  <a:pt x="14530" y="20266"/>
                </a:cubicBezTo>
                <a:cubicBezTo>
                  <a:pt x="19179" y="20231"/>
                  <a:pt x="20242" y="20177"/>
                  <a:pt x="20353" y="19991"/>
                </a:cubicBezTo>
                <a:cubicBezTo>
                  <a:pt x="20427" y="19865"/>
                  <a:pt x="20574" y="18950"/>
                  <a:pt x="20679" y="17951"/>
                </a:cubicBezTo>
                <a:cubicBezTo>
                  <a:pt x="21279" y="12269"/>
                  <a:pt x="21574" y="8996"/>
                  <a:pt x="21499" y="8885"/>
                </a:cubicBezTo>
                <a:cubicBezTo>
                  <a:pt x="21452" y="8817"/>
                  <a:pt x="20543" y="8969"/>
                  <a:pt x="19477" y="9225"/>
                </a:cubicBezTo>
                <a:cubicBezTo>
                  <a:pt x="18411" y="9482"/>
                  <a:pt x="17294" y="9714"/>
                  <a:pt x="16993" y="9742"/>
                </a:cubicBezTo>
                <a:lnTo>
                  <a:pt x="16447" y="9793"/>
                </a:lnTo>
                <a:lnTo>
                  <a:pt x="16434" y="7874"/>
                </a:lnTo>
                <a:cubicBezTo>
                  <a:pt x="16428" y="6819"/>
                  <a:pt x="16464" y="4682"/>
                  <a:pt x="16513" y="3128"/>
                </a:cubicBezTo>
                <a:cubicBezTo>
                  <a:pt x="16584" y="891"/>
                  <a:pt x="16576" y="256"/>
                  <a:pt x="16475" y="86"/>
                </a:cubicBezTo>
                <a:cubicBezTo>
                  <a:pt x="16449" y="43"/>
                  <a:pt x="16402" y="15"/>
                  <a:pt x="16319" y="5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720651" y="2545232"/>
            <a:ext cx="3028961" cy="71508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EARNED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Traditional Broadcast, Radio, Print, Bylined, Op-Eds, Data, Reviews, Awards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66883" y="2553783"/>
            <a:ext cx="3006430" cy="71508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OWNED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Digital Branded Content, Blogs, Websites, Emails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62690" y="4403699"/>
            <a:ext cx="2961368" cy="71508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SHARED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Social Channels, Influencers, Forums, Groups, Message Boards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5176" y="4407802"/>
            <a:ext cx="3126773" cy="71508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PAID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timist Regular" charset="0"/>
                <a:ea typeface="Roboto" panose="02000000000000000000" pitchFamily="2" charset="0"/>
                <a:cs typeface="Optimist Regular" charset="0"/>
              </a:rPr>
              <a:t>Podcasts, Radio, SEO, Display Ads, Search Ads, Native Advertising, Media Integrations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36526" y="3455179"/>
            <a:ext cx="2833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4977"/>
                </a:solidFill>
                <a:latin typeface="+mj-lt"/>
                <a:ea typeface="Optimist" charset="0"/>
                <a:cs typeface="Optimist" charset="0"/>
              </a:rPr>
              <a:t>Media</a:t>
            </a:r>
          </a:p>
          <a:p>
            <a:pPr algn="ctr"/>
            <a:r>
              <a:rPr lang="en-US" b="1" dirty="0">
                <a:solidFill>
                  <a:srgbClr val="004977"/>
                </a:solidFill>
                <a:latin typeface="+mj-lt"/>
                <a:ea typeface="Optimist" charset="0"/>
                <a:cs typeface="Optimist" charset="0"/>
              </a:rPr>
              <a:t>Consumers</a:t>
            </a:r>
          </a:p>
        </p:txBody>
      </p:sp>
    </p:spTree>
    <p:extLst>
      <p:ext uri="{BB962C8B-B14F-4D97-AF65-F5344CB8AC3E}">
        <p14:creationId xmlns:p14="http://schemas.microsoft.com/office/powerpoint/2010/main" val="11069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7967" y="216833"/>
            <a:ext cx="11516941" cy="873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Resulting in evolution of the</a:t>
            </a:r>
          </a:p>
          <a:p>
            <a:pPr algn="ctr"/>
            <a:r>
              <a:rPr lang="en-US" sz="5400" dirty="0"/>
              <a:t>press release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4" name="Rectangle 3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5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Arrow: Right 28"/>
          <p:cNvSpPr/>
          <p:nvPr/>
        </p:nvSpPr>
        <p:spPr>
          <a:xfrm>
            <a:off x="5793823" y="3386294"/>
            <a:ext cx="783126" cy="2702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/>
          </a:p>
        </p:txBody>
      </p:sp>
      <p:sp>
        <p:nvSpPr>
          <p:cNvPr id="32" name="TextBox 31">
            <a:extLst/>
          </p:cNvPr>
          <p:cNvSpPr txBox="1"/>
          <p:nvPr/>
        </p:nvSpPr>
        <p:spPr>
          <a:xfrm>
            <a:off x="1145802" y="3124379"/>
            <a:ext cx="4633953" cy="794064"/>
          </a:xfrm>
          <a:prstGeom prst="rect">
            <a:avLst/>
          </a:prstGeom>
          <a:solidFill>
            <a:schemeClr val="tx1">
              <a:lumMod val="85000"/>
              <a:lumOff val="15000"/>
              <a:alpha val="33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4977"/>
                </a:solidFill>
                <a:latin typeface="+mj-lt"/>
                <a:sym typeface="Gill Sans" charset="0"/>
              </a:rPr>
              <a:t>SINGLE PLATFORM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Press Release</a:t>
            </a:r>
          </a:p>
        </p:txBody>
      </p:sp>
      <p:sp>
        <p:nvSpPr>
          <p:cNvPr id="38" name="TextBox 37">
            <a:extLst/>
          </p:cNvPr>
          <p:cNvSpPr txBox="1"/>
          <p:nvPr/>
        </p:nvSpPr>
        <p:spPr>
          <a:xfrm>
            <a:off x="6562881" y="2428500"/>
            <a:ext cx="4633953" cy="2456057"/>
          </a:xfrm>
          <a:prstGeom prst="rect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4977"/>
                </a:solidFill>
                <a:latin typeface="+mj-lt"/>
                <a:sym typeface="Gill Sans" charset="0"/>
              </a:rPr>
              <a:t>MULTIPLE PLATFORM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Newsroom post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Branded blog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Tweet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Influencer Partnership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Facebook Live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>
                <a:solidFill>
                  <a:srgbClr val="004977"/>
                </a:solidFill>
                <a:latin typeface="+mj-lt"/>
                <a:sym typeface="Gill Sans" charset="0"/>
              </a:rPr>
              <a:t>Content Partnership</a:t>
            </a:r>
          </a:p>
        </p:txBody>
      </p:sp>
      <p:sp>
        <p:nvSpPr>
          <p:cNvPr id="39" name="TextBox 38">
            <a:extLst/>
          </p:cNvPr>
          <p:cNvSpPr txBox="1"/>
          <p:nvPr/>
        </p:nvSpPr>
        <p:spPr>
          <a:xfrm>
            <a:off x="0" y="5796469"/>
            <a:ext cx="12192000" cy="369332"/>
          </a:xfrm>
          <a:prstGeom prst="rect">
            <a:avLst/>
          </a:prstGeom>
          <a:solidFill>
            <a:srgbClr val="004876">
              <a:alpha val="1300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a typeface="Franklin Gothic Book" charset="0"/>
                <a:cs typeface="Franklin Gothic Book" charset="0"/>
              </a:defRPr>
            </a:lvl1pPr>
          </a:lstStyle>
          <a:p>
            <a:pPr lvl="1" algn="ctr"/>
            <a:r>
              <a:rPr lang="en-US" b="1" dirty="0">
                <a:solidFill>
                  <a:srgbClr val="004977"/>
                </a:solidFill>
                <a:latin typeface="+mj-lt"/>
                <a:ea typeface="Franklin Gothic Book" charset="0"/>
                <a:cs typeface="Franklin Gothic Book" charset="0"/>
              </a:rPr>
              <a:t>Press Releases should be a critical part of the omni-channel marketing mix</a:t>
            </a:r>
          </a:p>
        </p:txBody>
      </p:sp>
    </p:spTree>
    <p:extLst>
      <p:ext uri="{BB962C8B-B14F-4D97-AF65-F5344CB8AC3E}">
        <p14:creationId xmlns:p14="http://schemas.microsoft.com/office/powerpoint/2010/main" val="17154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793" y="779471"/>
            <a:ext cx="10718198" cy="81364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 dirty="0">
                <a:solidFill>
                  <a:srgbClr val="1B4A73"/>
                </a:solidFill>
              </a:rPr>
            </a:br>
            <a:r>
              <a:rPr lang="en-US" sz="6000" dirty="0">
                <a:solidFill>
                  <a:srgbClr val="1B4A73"/>
                </a:solidFill>
              </a:rPr>
              <a:t>Case Study</a:t>
            </a:r>
            <a:br>
              <a:rPr lang="en-US" sz="3600" dirty="0">
                <a:solidFill>
                  <a:srgbClr val="595959"/>
                </a:solidFill>
              </a:rPr>
            </a:br>
            <a:r>
              <a:rPr lang="en-US" sz="2200" b="1" dirty="0">
                <a:solidFill>
                  <a:srgbClr val="595959"/>
                </a:solidFill>
              </a:rPr>
              <a:t>Newsroom Post | Branded Broadcast Integration | Unique Original Content | Original Research | Podcasts | Earned Broadcast Interviews |  Experiential Events </a:t>
            </a:r>
            <a:endParaRPr lang="en-US" sz="2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274" y="2357429"/>
            <a:ext cx="6787709" cy="4072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r="11345"/>
          <a:stretch/>
        </p:blipFill>
        <p:spPr>
          <a:xfrm>
            <a:off x="716268" y="2642955"/>
            <a:ext cx="4956624" cy="317996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19650" y="2729219"/>
            <a:ext cx="2665874" cy="3016827"/>
            <a:chOff x="364770" y="1899348"/>
            <a:chExt cx="6938207" cy="67757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69" r="28197" b="12511"/>
            <a:stretch/>
          </p:blipFill>
          <p:spPr>
            <a:xfrm>
              <a:off x="364770" y="2352201"/>
              <a:ext cx="6938207" cy="63228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98" r="29784"/>
            <a:stretch/>
          </p:blipFill>
          <p:spPr>
            <a:xfrm>
              <a:off x="364770" y="1899348"/>
              <a:ext cx="6938207" cy="504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6038850" y="2867889"/>
            <a:ext cx="4773350" cy="2825215"/>
            <a:chOff x="744415" y="1913708"/>
            <a:chExt cx="8240486" cy="49442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51" r="7586"/>
            <a:stretch/>
          </p:blipFill>
          <p:spPr>
            <a:xfrm>
              <a:off x="1828799" y="2333207"/>
              <a:ext cx="6096001" cy="406759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415" y="1913708"/>
              <a:ext cx="8240486" cy="494429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9291510" y="6381138"/>
            <a:ext cx="3172443" cy="369332"/>
            <a:chOff x="9162393" y="6222759"/>
            <a:chExt cx="3172443" cy="369332"/>
          </a:xfrm>
        </p:grpSpPr>
        <p:sp>
          <p:nvSpPr>
            <p:cNvPr id="37" name="Rectangle 36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38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8058" y="1243248"/>
            <a:ext cx="2949686" cy="30281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82125" y="1695450"/>
            <a:ext cx="1084031" cy="1979176"/>
            <a:chOff x="6909608" y="3852079"/>
            <a:chExt cx="1084031" cy="19791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65" r="36914"/>
            <a:stretch/>
          </p:blipFill>
          <p:spPr>
            <a:xfrm>
              <a:off x="6909609" y="3852079"/>
              <a:ext cx="1062816" cy="8287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32" r="981"/>
            <a:stretch/>
          </p:blipFill>
          <p:spPr>
            <a:xfrm>
              <a:off x="6909608" y="4664479"/>
              <a:ext cx="1084031" cy="1166776"/>
            </a:xfrm>
            <a:prstGeom prst="rect">
              <a:avLst/>
            </a:prstGeom>
          </p:spPr>
        </p:pic>
      </p:grpSp>
      <p:pic>
        <p:nvPicPr>
          <p:cNvPr id="20" name="Picture Placeholder 18" descr="Screen Shot 2017-07-28 at 10.31.41 AM.png">
            <a:hlinkClick r:id="rId13"/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1" t="381" r="9211" b="381"/>
          <a:stretch/>
        </p:blipFill>
        <p:spPr>
          <a:xfrm>
            <a:off x="8972550" y="4051936"/>
            <a:ext cx="2869549" cy="1782771"/>
          </a:xfrm>
          <a:prstGeom prst="rect">
            <a:avLst/>
          </a:prstGeom>
          <a:ln>
            <a:solidFill>
              <a:srgbClr val="C4C1C4"/>
            </a:solidFill>
          </a:ln>
          <a:effectLst>
            <a:outerShdw blurRad="25400" dist="38100" dir="2700000" algn="tl" rotWithShape="0">
              <a:prstClr val="black">
                <a:alpha val="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71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01512"/>
            <a:ext cx="12192616" cy="45564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59007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kern="1200" cap="none" baseline="0">
                <a:solidFill>
                  <a:srgbClr val="1D4169"/>
                </a:solidFill>
                <a:latin typeface="Optimist" charset="0"/>
                <a:ea typeface="Optimist" charset="0"/>
                <a:cs typeface="Optimis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1738" y="3365580"/>
            <a:ext cx="12203738" cy="284259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168" y="1298657"/>
            <a:ext cx="5394026" cy="5537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4" r="29576"/>
          <a:stretch/>
        </p:blipFill>
        <p:spPr>
          <a:xfrm>
            <a:off x="1389639" y="2152220"/>
            <a:ext cx="2110379" cy="1775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15" y="3927540"/>
            <a:ext cx="2114454" cy="2007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19"/>
          <a:stretch/>
        </p:blipFill>
        <p:spPr>
          <a:xfrm>
            <a:off x="3918001" y="3566572"/>
            <a:ext cx="3829915" cy="23343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934" y="3566572"/>
            <a:ext cx="3464009" cy="23093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032" y="1163073"/>
            <a:ext cx="10718198" cy="8136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1B4A73"/>
                </a:solidFill>
              </a:rPr>
              <a:t>Case Study</a:t>
            </a:r>
            <a:br>
              <a:rPr lang="en-US" sz="3100" b="1" dirty="0">
                <a:solidFill>
                  <a:srgbClr val="595959"/>
                </a:solidFill>
              </a:rPr>
            </a:br>
            <a:r>
              <a:rPr lang="en-US" sz="2200" b="1" dirty="0">
                <a:solidFill>
                  <a:srgbClr val="595959"/>
                </a:solidFill>
              </a:rPr>
              <a:t>Influencers | Newsroom Post | Celebrity Chefs | Unique Original Content | Original Research | Podcasts | Media Interviews | Experiential Events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9219543" y="6203167"/>
            <a:ext cx="3172443" cy="369332"/>
            <a:chOff x="9162393" y="6222759"/>
            <a:chExt cx="3172443" cy="369332"/>
          </a:xfrm>
        </p:grpSpPr>
        <p:sp>
          <p:nvSpPr>
            <p:cNvPr id="16" name="Rectangle 15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17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267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8895" y="0"/>
            <a:ext cx="11345638" cy="886397"/>
          </a:xfrm>
        </p:spPr>
        <p:txBody>
          <a:bodyPr/>
          <a:lstStyle/>
          <a:p>
            <a:r>
              <a:rPr lang="en-US" sz="5400" dirty="0"/>
              <a:t>Checklist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54243" y="1103774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7520" y="1109467"/>
            <a:ext cx="8544393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Tell a story. Content is KING.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4241" y="2034345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520" y="2068200"/>
            <a:ext cx="9144000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 creative with your headlines.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4241" y="3090089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5506" y="4103267"/>
            <a:ext cx="9144000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Think visual.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4240" y="4064962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0789" y="3139938"/>
            <a:ext cx="9533744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 canned quotes, please.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6" y="810541"/>
            <a:ext cx="930394" cy="930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4" y="1718826"/>
            <a:ext cx="930394" cy="930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26" y="2793708"/>
            <a:ext cx="930394" cy="93039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162393" y="6222759"/>
            <a:ext cx="3172443" cy="369332"/>
            <a:chOff x="9162393" y="6222759"/>
            <a:chExt cx="3172443" cy="369332"/>
          </a:xfrm>
        </p:grpSpPr>
        <p:sp>
          <p:nvSpPr>
            <p:cNvPr id="17" name="Rectangle 16"/>
            <p:cNvSpPr/>
            <p:nvPr/>
          </p:nvSpPr>
          <p:spPr>
            <a:xfrm>
              <a:off x="9162393" y="6222759"/>
              <a:ext cx="31724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Optimist" panose="020B0603020204030204" pitchFamily="34" charset="0"/>
                  <a:ea typeface="Optimist" panose="020B0603020204030204" pitchFamily="34" charset="0"/>
                  <a:cs typeface="Optimist" panose="020B0603020204030204" pitchFamily="34" charset="0"/>
                </a:rPr>
                <a:t>#PRNews |       SukhiSahni </a:t>
              </a:r>
            </a:p>
          </p:txBody>
        </p:sp>
        <p:pic>
          <p:nvPicPr>
            <p:cNvPr id="18" name="Picture 2" descr="Image result for linkedin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8772" y="6237047"/>
              <a:ext cx="298087" cy="298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44" y="3787719"/>
            <a:ext cx="930394" cy="9303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53708" y="5054837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2" y="4777594"/>
            <a:ext cx="930394" cy="9303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25506" y="5037437"/>
            <a:ext cx="9144000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Imbed links and drive action.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53708" y="5922253"/>
            <a:ext cx="839449" cy="6295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8000"/>
              </a:lnSpc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2" y="5645010"/>
            <a:ext cx="930394" cy="9303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25506" y="5911710"/>
            <a:ext cx="9144000" cy="53860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Embrace co-creation.</a:t>
            </a:r>
          </a:p>
        </p:txBody>
      </p:sp>
    </p:spTree>
    <p:extLst>
      <p:ext uri="{BB962C8B-B14F-4D97-AF65-F5344CB8AC3E}">
        <p14:creationId xmlns:p14="http://schemas.microsoft.com/office/powerpoint/2010/main" val="20656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aptall One Theme">
  <a:themeElements>
    <a:clrScheme name="Capital One">
      <a:dk1>
        <a:sysClr val="windowText" lastClr="000000"/>
      </a:dk1>
      <a:lt1>
        <a:sysClr val="window" lastClr="FFFFFF"/>
      </a:lt1>
      <a:dk2>
        <a:srgbClr val="D03027"/>
      </a:dk2>
      <a:lt2>
        <a:srgbClr val="DCD8DB"/>
      </a:lt2>
      <a:accent1>
        <a:srgbClr val="004977"/>
      </a:accent1>
      <a:accent2>
        <a:srgbClr val="018BBB"/>
      </a:accent2>
      <a:accent3>
        <a:srgbClr val="687680"/>
      </a:accent3>
      <a:accent4>
        <a:srgbClr val="273B49"/>
      </a:accent4>
      <a:accent5>
        <a:srgbClr val="0EA218"/>
      </a:accent5>
      <a:accent6>
        <a:srgbClr val="FFDC24"/>
      </a:accent6>
      <a:hlink>
        <a:srgbClr val="018BBB"/>
      </a:hlink>
      <a:folHlink>
        <a:srgbClr val="DCD8DB"/>
      </a:folHlink>
    </a:clrScheme>
    <a:fontScheme name="Capital One">
      <a:majorFont>
        <a:latin typeface="Optimist Light"/>
        <a:ea typeface=""/>
        <a:cs typeface=""/>
      </a:majorFont>
      <a:minorFont>
        <a:latin typeface="Optimis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tIns="91440" bIns="91440" rtlCol="0" anchor="ctr"/>
      <a:lstStyle>
        <a:defPPr algn="ctr">
          <a:lnSpc>
            <a:spcPct val="98000"/>
          </a:lnSpc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3">
              <a:lumMod val="60000"/>
              <a:lumOff val="40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rtlCol="0">
        <a:spAutoFit/>
      </a:bodyPr>
      <a:lstStyle>
        <a:defPPr>
          <a:defRPr sz="1600" dirty="0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 Social Digital Team Template - FINAL (Read-Only)" id="{94549368-E890-0F4B-90E3-833D182DBE4B}" vid="{EF3FDB41-1140-BE45-843A-F46B73781E13}"/>
    </a:ext>
  </a:extLst>
</a:theme>
</file>

<file path=ppt/theme/theme2.xml><?xml version="1.0" encoding="utf-8"?>
<a:theme xmlns:a="http://schemas.openxmlformats.org/drawingml/2006/main" name="Office Theme">
  <a:themeElements>
    <a:clrScheme name="Capital One">
      <a:dk1>
        <a:sysClr val="windowText" lastClr="000000"/>
      </a:dk1>
      <a:lt1>
        <a:sysClr val="window" lastClr="FFFFFF"/>
      </a:lt1>
      <a:dk2>
        <a:srgbClr val="D03027"/>
      </a:dk2>
      <a:lt2>
        <a:srgbClr val="DCD8DB"/>
      </a:lt2>
      <a:accent1>
        <a:srgbClr val="004977"/>
      </a:accent1>
      <a:accent2>
        <a:srgbClr val="018BBB"/>
      </a:accent2>
      <a:accent3>
        <a:srgbClr val="687680"/>
      </a:accent3>
      <a:accent4>
        <a:srgbClr val="273B49"/>
      </a:accent4>
      <a:accent5>
        <a:srgbClr val="0EA218"/>
      </a:accent5>
      <a:accent6>
        <a:srgbClr val="FFDC24"/>
      </a:accent6>
      <a:hlink>
        <a:srgbClr val="018BBB"/>
      </a:hlink>
      <a:folHlink>
        <a:srgbClr val="DCD8DB"/>
      </a:folHlink>
    </a:clrScheme>
    <a:fontScheme name="Capital One">
      <a:majorFont>
        <a:latin typeface="Optimist Light"/>
        <a:ea typeface=""/>
        <a:cs typeface=""/>
      </a:majorFont>
      <a:minorFont>
        <a:latin typeface="Optimi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apital One">
      <a:dk1>
        <a:sysClr val="windowText" lastClr="000000"/>
      </a:dk1>
      <a:lt1>
        <a:sysClr val="window" lastClr="FFFFFF"/>
      </a:lt1>
      <a:dk2>
        <a:srgbClr val="D03027"/>
      </a:dk2>
      <a:lt2>
        <a:srgbClr val="DCD8DB"/>
      </a:lt2>
      <a:accent1>
        <a:srgbClr val="004977"/>
      </a:accent1>
      <a:accent2>
        <a:srgbClr val="018BBB"/>
      </a:accent2>
      <a:accent3>
        <a:srgbClr val="687680"/>
      </a:accent3>
      <a:accent4>
        <a:srgbClr val="273B49"/>
      </a:accent4>
      <a:accent5>
        <a:srgbClr val="0EA218"/>
      </a:accent5>
      <a:accent6>
        <a:srgbClr val="FFDC24"/>
      </a:accent6>
      <a:hlink>
        <a:srgbClr val="018BBB"/>
      </a:hlink>
      <a:folHlink>
        <a:srgbClr val="DCD8DB"/>
      </a:folHlink>
    </a:clrScheme>
    <a:fontScheme name="Capital One">
      <a:majorFont>
        <a:latin typeface="Optimist Light"/>
        <a:ea typeface=""/>
        <a:cs typeface=""/>
      </a:majorFont>
      <a:minorFont>
        <a:latin typeface="Optimi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DC40D14CE6EF438399A6BB89517B27" ma:contentTypeVersion="3" ma:contentTypeDescription="Create a new document." ma:contentTypeScope="" ma:versionID="307b340a8f4cd9ad909f6593ab69f990">
  <xsd:schema xmlns:xsd="http://www.w3.org/2001/XMLSchema" xmlns:xs="http://www.w3.org/2001/XMLSchema" xmlns:p="http://schemas.microsoft.com/office/2006/metadata/properties" xmlns:ns3="01e0563a-a580-4a24-b496-9470456f44e1" targetNamespace="http://schemas.microsoft.com/office/2006/metadata/properties" ma:root="true" ma:fieldsID="888cdad419d25897ca85a79a391cc0e1" ns3:_="">
    <xsd:import namespace="01e0563a-a580-4a24-b496-9470456f44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0563a-a580-4a24-b496-9470456f44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ACE7C2-CFFB-4E0A-8C60-90DF0F00BB32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purl.org/dc/dcmitype/"/>
    <ds:schemaRef ds:uri="01e0563a-a580-4a24-b496-9470456f44e1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ECF0BB4-4CB8-48C0-97F0-BF54194A928F}">
  <ds:schemaRefs>
    <ds:schemaRef ds:uri="01e0563a-a580-4a24-b496-9470456f44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A1A63B-3F35-4C92-82B6-A29DD4A31F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323</Words>
  <Application>Microsoft Office PowerPoint</Application>
  <PresentationFormat>Widescreen</PresentationFormat>
  <Paragraphs>88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</vt:lpstr>
      <vt:lpstr>Franklin Gothic Book</vt:lpstr>
      <vt:lpstr>Franklin Gothic Demi</vt:lpstr>
      <vt:lpstr>Gill Sans</vt:lpstr>
      <vt:lpstr>Optimist</vt:lpstr>
      <vt:lpstr>Optimist Light</vt:lpstr>
      <vt:lpstr>Optimist Regular</vt:lpstr>
      <vt:lpstr>Roboto</vt:lpstr>
      <vt:lpstr>Captall One Theme</vt:lpstr>
      <vt:lpstr>PowerPoint Presentation</vt:lpstr>
      <vt:lpstr>About Myself</vt:lpstr>
      <vt:lpstr>PowerPoint Presentation</vt:lpstr>
      <vt:lpstr>PowerPoint Presentation</vt:lpstr>
      <vt:lpstr>PowerPoint Presentation</vt:lpstr>
      <vt:lpstr>PowerPoint Presentation</vt:lpstr>
      <vt:lpstr> Case Study Newsroom Post | Branded Broadcast Integration | Unique Original Content | Original Research | Podcasts | Earned Broadcast Interviews |  Experiential Events </vt:lpstr>
      <vt:lpstr>Case Study Influencers | Newsroom Post | Celebrity Chefs | Unique Original Content | Original Research | Podcasts | Media Interviews | Experiential Events  </vt:lpstr>
      <vt:lpstr>Checklist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Data-Driven Video Strategy</dc:title>
  <dc:creator>Sahni, Sukhi</dc:creator>
  <cp:lastModifiedBy>Sahni, Sukhi</cp:lastModifiedBy>
  <cp:revision>55</cp:revision>
  <dcterms:modified xsi:type="dcterms:W3CDTF">2018-03-19T17:18:36Z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lassification Level">
    <vt:lpwstr>Personal</vt:lpwstr>
  </property>
  <property fmtid="{D5CDD505-2E9C-101B-9397-08002B2CF9AE}" pid="3" name="ContentTypeId">
    <vt:lpwstr>0x01010088DC40D14CE6EF438399A6BB89517B27</vt:lpwstr>
  </property>
</Properties>
</file>